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8" r:id="rId2"/>
    <p:sldMasterId id="2147483700" r:id="rId3"/>
    <p:sldMasterId id="2147483727" r:id="rId4"/>
    <p:sldMasterId id="2147483751" r:id="rId5"/>
    <p:sldMasterId id="2147483778" r:id="rId6"/>
  </p:sldMasterIdLst>
  <p:notesMasterIdLst>
    <p:notesMasterId r:id="rId40"/>
  </p:notesMasterIdLst>
  <p:sldIdLst>
    <p:sldId id="260" r:id="rId7"/>
    <p:sldId id="268" r:id="rId8"/>
    <p:sldId id="257" r:id="rId9"/>
    <p:sldId id="307" r:id="rId10"/>
    <p:sldId id="308" r:id="rId11"/>
    <p:sldId id="309" r:id="rId12"/>
    <p:sldId id="270" r:id="rId13"/>
    <p:sldId id="318" r:id="rId14"/>
    <p:sldId id="293" r:id="rId15"/>
    <p:sldId id="285" r:id="rId16"/>
    <p:sldId id="278" r:id="rId17"/>
    <p:sldId id="323" r:id="rId18"/>
    <p:sldId id="280" r:id="rId19"/>
    <p:sldId id="288" r:id="rId20"/>
    <p:sldId id="294" r:id="rId21"/>
    <p:sldId id="296" r:id="rId22"/>
    <p:sldId id="319" r:id="rId23"/>
    <p:sldId id="320" r:id="rId24"/>
    <p:sldId id="324" r:id="rId25"/>
    <p:sldId id="325" r:id="rId26"/>
    <p:sldId id="326" r:id="rId27"/>
    <p:sldId id="327" r:id="rId28"/>
    <p:sldId id="328" r:id="rId29"/>
    <p:sldId id="329" r:id="rId30"/>
    <p:sldId id="333" r:id="rId31"/>
    <p:sldId id="334" r:id="rId32"/>
    <p:sldId id="291" r:id="rId33"/>
    <p:sldId id="264" r:id="rId34"/>
    <p:sldId id="336" r:id="rId35"/>
    <p:sldId id="337" r:id="rId36"/>
    <p:sldId id="321" r:id="rId37"/>
    <p:sldId id="322" r:id="rId38"/>
    <p:sldId id="263" r:id="rId39"/>
  </p:sldIdLst>
  <p:sldSz cx="12192000" cy="6858000"/>
  <p:notesSz cx="6858000" cy="9144000"/>
  <p:embeddedFontLst>
    <p:embeddedFont>
      <p:font typeface="Segoe UI Light" panose="020B0502040204020203" pitchFamily="34" charset="0"/>
      <p:regular r:id="rId41"/>
      <p:italic r:id="rId42"/>
    </p:embeddedFont>
    <p:embeddedFont>
      <p:font typeface="Segoe UI" panose="020B0502040204020203" pitchFamily="34" charset="0"/>
      <p:regular r:id="rId43"/>
      <p:bold r:id="rId44"/>
      <p:italic r:id="rId45"/>
      <p:boldItalic r:id="rId46"/>
    </p:embeddedFont>
    <p:embeddedFont>
      <p:font typeface="Calibri Light" panose="020F0302020204030204" pitchFamily="34" charset="0"/>
      <p:regular r:id="rId47"/>
      <p:italic r:id="rId48"/>
    </p:embeddedFont>
    <p:embeddedFont>
      <p:font typeface="Calibri" panose="020F0502020204030204" pitchFamily="34" charset="0"/>
      <p:regular r:id="rId49"/>
      <p:bold r:id="rId50"/>
      <p:italic r:id="rId51"/>
      <p:boldItalic r:id="rId52"/>
    </p:embeddedFont>
    <p:embeddedFont>
      <p:font typeface="Consolas" panose="020B0609020204030204" pitchFamily="49" charset="0"/>
      <p:regular r:id="rId53"/>
      <p:bold r:id="rId54"/>
      <p:italic r:id="rId55"/>
      <p:boldItalic r:id="rId56"/>
    </p:embeddedFont>
    <p:embeddedFont>
      <p:font typeface="Rabiohead" panose="020B0604020202020204" charset="0"/>
      <p:regular r:id="rId57"/>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28"/>
    <a:srgbClr val="009E49"/>
    <a:srgbClr val="007233"/>
    <a:srgbClr val="2DB22D"/>
    <a:srgbClr val="93D1FF"/>
    <a:srgbClr val="0072C5"/>
    <a:srgbClr val="059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25" autoAdjust="0"/>
    <p:restoredTop sz="93942" autoAdjust="0"/>
  </p:normalViewPr>
  <p:slideViewPr>
    <p:cSldViewPr snapToGrid="0" showGuides="1">
      <p:cViewPr varScale="1">
        <p:scale>
          <a:sx n="87" d="100"/>
          <a:sy n="87" d="100"/>
        </p:scale>
        <p:origin x="60" y="408"/>
      </p:cViewPr>
      <p:guideLst>
        <p:guide orient="horz" pos="2160"/>
        <p:guide pos="3840"/>
      </p:guideLst>
    </p:cSldViewPr>
  </p:slideViewPr>
  <p:notesTextViewPr>
    <p:cViewPr>
      <p:scale>
        <a:sx n="1" d="1"/>
        <a:sy n="1" d="1"/>
      </p:scale>
      <p:origin x="0" y="0"/>
    </p:cViewPr>
  </p:notesTextViewPr>
  <p:sorterViewPr>
    <p:cViewPr>
      <p:scale>
        <a:sx n="17" d="25"/>
        <a:sy n="17" d="25"/>
      </p:scale>
      <p:origin x="0" y="-301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9.fntdata"/><Relationship Id="rId57" Type="http://schemas.openxmlformats.org/officeDocument/2006/relationships/font" Target="fonts/font17.fntdata"/><Relationship Id="rId61"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2.xml"/><Relationship Id="rId51" Type="http://schemas.openxmlformats.org/officeDocument/2006/relationships/font" Target="fonts/font11.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font" Target="fonts/font6.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48595D-823D-4C13-AB03-2A799184915F}" type="datetimeFigureOut">
              <a:rPr lang="es-ES" smtClean="0"/>
              <a:t>10/06/2015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FE2D7-9CB1-440F-9723-FCBAAF2E974A}" type="slidenum">
              <a:rPr lang="es-ES" smtClean="0"/>
              <a:t>‹Nº›</a:t>
            </a:fld>
            <a:endParaRPr lang="es-ES"/>
          </a:p>
        </p:txBody>
      </p:sp>
    </p:spTree>
    <p:extLst>
      <p:ext uri="{BB962C8B-B14F-4D97-AF65-F5344CB8AC3E}">
        <p14:creationId xmlns:p14="http://schemas.microsoft.com/office/powerpoint/2010/main" val="2448375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b="0" baseline="0" dirty="0" smtClean="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6</a:t>
            </a:fld>
            <a:endParaRPr lang="es-ES"/>
          </a:p>
        </p:txBody>
      </p:sp>
    </p:spTree>
    <p:extLst>
      <p:ext uri="{BB962C8B-B14F-4D97-AF65-F5344CB8AC3E}">
        <p14:creationId xmlns:p14="http://schemas.microsoft.com/office/powerpoint/2010/main" val="3160642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15</a:t>
            </a:fld>
            <a:endParaRPr lang="es-ES"/>
          </a:p>
        </p:txBody>
      </p:sp>
    </p:spTree>
    <p:extLst>
      <p:ext uri="{BB962C8B-B14F-4D97-AF65-F5344CB8AC3E}">
        <p14:creationId xmlns:p14="http://schemas.microsoft.com/office/powerpoint/2010/main" val="3676912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5539C336-1AB0-4985-AADB-E969A077E2C1}" type="datetime1">
              <a:rPr lang="en-US" smtClean="0">
                <a:solidFill>
                  <a:prstClr val="black"/>
                </a:solidFill>
              </a:rPr>
              <a:pPr/>
              <a:t>6/10/2015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Office365</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48534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17</a:t>
            </a:fld>
            <a:endParaRPr lang="es-ES"/>
          </a:p>
        </p:txBody>
      </p:sp>
    </p:spTree>
    <p:extLst>
      <p:ext uri="{BB962C8B-B14F-4D97-AF65-F5344CB8AC3E}">
        <p14:creationId xmlns:p14="http://schemas.microsoft.com/office/powerpoint/2010/main" val="4073012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BE972D3-2822-49F5-BB7A-261189D8ACD5}" type="datetime1">
              <a:rPr lang="en-US" smtClean="0">
                <a:solidFill>
                  <a:prstClr val="black"/>
                </a:solidFill>
              </a:rPr>
              <a:pPr/>
              <a:t>6/10/2015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6179" defTabSz="931467"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179" defTabSz="931467"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56864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BE9FF7FA-1482-4F5B-9E7C-F1E01CB5D147}"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674212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2CA201E-DF3A-4906-92CE-6CFA3099AAA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629183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E9FF7FA-1482-4F5B-9E7C-F1E01CB5D147}"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86954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E9FF7FA-1482-4F5B-9E7C-F1E01CB5D147}"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619332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9FF7FA-1482-4F5B-9E7C-F1E01CB5D147}"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283231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CA201E-DF3A-4906-92CE-6CFA3099AAA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835677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7</a:t>
            </a:fld>
            <a:endParaRPr lang="es-ES"/>
          </a:p>
        </p:txBody>
      </p:sp>
    </p:spTree>
    <p:extLst>
      <p:ext uri="{BB962C8B-B14F-4D97-AF65-F5344CB8AC3E}">
        <p14:creationId xmlns:p14="http://schemas.microsoft.com/office/powerpoint/2010/main" val="3504836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25</a:t>
            </a:fld>
            <a:endParaRPr lang="es-ES"/>
          </a:p>
        </p:txBody>
      </p:sp>
    </p:spTree>
    <p:extLst>
      <p:ext uri="{BB962C8B-B14F-4D97-AF65-F5344CB8AC3E}">
        <p14:creationId xmlns:p14="http://schemas.microsoft.com/office/powerpoint/2010/main" val="2294074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p:txBody>
      </p:sp>
      <p:sp>
        <p:nvSpPr>
          <p:cNvPr id="4" name="Marcador de número de diapositiva 3"/>
          <p:cNvSpPr>
            <a:spLocks noGrp="1"/>
          </p:cNvSpPr>
          <p:nvPr>
            <p:ph type="sldNum" sz="quarter" idx="10"/>
          </p:nvPr>
        </p:nvSpPr>
        <p:spPr/>
        <p:txBody>
          <a:bodyPr/>
          <a:lstStyle/>
          <a:p>
            <a:fld id="{3D2FE2D7-9CB1-440F-9723-FCBAAF2E974A}" type="slidenum">
              <a:rPr lang="es-ES" smtClean="0">
                <a:solidFill>
                  <a:prstClr val="black"/>
                </a:solidFill>
              </a:rPr>
              <a:pPr/>
              <a:t>26</a:t>
            </a:fld>
            <a:endParaRPr lang="es-ES">
              <a:solidFill>
                <a:prstClr val="black"/>
              </a:solidFill>
            </a:endParaRPr>
          </a:p>
        </p:txBody>
      </p:sp>
    </p:spTree>
    <p:extLst>
      <p:ext uri="{BB962C8B-B14F-4D97-AF65-F5344CB8AC3E}">
        <p14:creationId xmlns:p14="http://schemas.microsoft.com/office/powerpoint/2010/main" val="1514606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27</a:t>
            </a:fld>
            <a:endParaRPr lang="es-ES"/>
          </a:p>
        </p:txBody>
      </p:sp>
    </p:spTree>
    <p:extLst>
      <p:ext uri="{BB962C8B-B14F-4D97-AF65-F5344CB8AC3E}">
        <p14:creationId xmlns:p14="http://schemas.microsoft.com/office/powerpoint/2010/main" val="3992377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29</a:t>
            </a:fld>
            <a:endParaRPr lang="es-ES"/>
          </a:p>
        </p:txBody>
      </p:sp>
    </p:spTree>
    <p:extLst>
      <p:ext uri="{BB962C8B-B14F-4D97-AF65-F5344CB8AC3E}">
        <p14:creationId xmlns:p14="http://schemas.microsoft.com/office/powerpoint/2010/main" val="582768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30</a:t>
            </a:fld>
            <a:endParaRPr lang="es-ES"/>
          </a:p>
        </p:txBody>
      </p:sp>
    </p:spTree>
    <p:extLst>
      <p:ext uri="{BB962C8B-B14F-4D97-AF65-F5344CB8AC3E}">
        <p14:creationId xmlns:p14="http://schemas.microsoft.com/office/powerpoint/2010/main" val="162466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200" dirty="0" smtClean="0">
              <a:solidFill>
                <a:srgbClr val="FFFFFF"/>
              </a:solidFill>
              <a:cs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062555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Date Placeholder 3"/>
          <p:cNvSpPr>
            <a:spLocks noGrp="1"/>
          </p:cNvSpPr>
          <p:nvPr>
            <p:ph type="dt" idx="10"/>
          </p:nvPr>
        </p:nvSpPr>
        <p:spPr/>
        <p:txBody>
          <a:bodyPr/>
          <a:lstStyle/>
          <a:p>
            <a:fld id="{40E81034-F825-4F90-A6E2-5E7506729C56}" type="datetime1">
              <a:rPr lang="en-US" smtClean="0">
                <a:solidFill>
                  <a:prstClr val="black"/>
                </a:solidFill>
              </a:rPr>
              <a:pPr/>
              <a:t>6/10/2015</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dirty="0" smtClean="0">
                <a:solidFill>
                  <a:prstClr val="black"/>
                </a:solidFill>
              </a:rPr>
              <a:t>Microsoft Office365</a:t>
            </a:r>
            <a:endParaRPr lang="en-US" dirty="0">
              <a:solidFill>
                <a:prstClr val="black"/>
              </a:solidFill>
            </a:endParaRPr>
          </a:p>
        </p:txBody>
      </p:sp>
      <p:sp>
        <p:nvSpPr>
          <p:cNvPr id="7" name="Footer Placeholder 6"/>
          <p:cNvSpPr>
            <a:spLocks noGrp="1"/>
          </p:cNvSpPr>
          <p:nvPr>
            <p:ph type="ftr" sz="quarter" idx="13"/>
          </p:nvPr>
        </p:nvSpPr>
        <p:spPr/>
        <p:txBody>
          <a:bodyPr/>
          <a:lstStyle/>
          <a:p>
            <a:pPr marL="231762" defTabSz="914049"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62" defTabSz="914049"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61170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438F002-93F0-4E6B-88EF-48E76DC46621}" type="datetime1">
              <a:rPr lang="en-US" smtClean="0">
                <a:solidFill>
                  <a:prstClr val="black"/>
                </a:solidFill>
              </a:rPr>
              <a:pPr/>
              <a:t>6/10/2015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Lync</a:t>
            </a:r>
            <a:endParaRPr lang="en-US" dirty="0">
              <a:solidFill>
                <a:prstClr val="black"/>
              </a:solidFill>
            </a:endParaRPr>
          </a:p>
        </p:txBody>
      </p:sp>
      <p:sp>
        <p:nvSpPr>
          <p:cNvPr id="7" name="Footer Placeholder 6"/>
          <p:cNvSpPr>
            <a:spLocks noGrp="1"/>
          </p:cNvSpPr>
          <p:nvPr>
            <p:ph type="ftr" sz="quarter" idx="13"/>
          </p:nvPr>
        </p:nvSpPr>
        <p:spPr/>
        <p:txBody>
          <a:bodyPr/>
          <a:lstStyle/>
          <a:p>
            <a:pPr marL="236642" defTabSz="933295"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642" defTabSz="933295"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14407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11</a:t>
            </a:fld>
            <a:endParaRPr lang="es-ES"/>
          </a:p>
        </p:txBody>
      </p:sp>
    </p:spTree>
    <p:extLst>
      <p:ext uri="{BB962C8B-B14F-4D97-AF65-F5344CB8AC3E}">
        <p14:creationId xmlns:p14="http://schemas.microsoft.com/office/powerpoint/2010/main" val="366844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12</a:t>
            </a:fld>
            <a:endParaRPr lang="es-ES"/>
          </a:p>
        </p:txBody>
      </p:sp>
    </p:spTree>
    <p:extLst>
      <p:ext uri="{BB962C8B-B14F-4D97-AF65-F5344CB8AC3E}">
        <p14:creationId xmlns:p14="http://schemas.microsoft.com/office/powerpoint/2010/main" val="2216134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6/10/2015 9:23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5055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2F48ABB5-0DA3-47A4-A6DF-2C672051DE16}" type="slidenum">
              <a:rPr lang="es-ES" smtClean="0"/>
              <a:t>14</a:t>
            </a:fld>
            <a:endParaRPr lang="es-ES"/>
          </a:p>
        </p:txBody>
      </p:sp>
    </p:spTree>
    <p:extLst>
      <p:ext uri="{BB962C8B-B14F-4D97-AF65-F5344CB8AC3E}">
        <p14:creationId xmlns:p14="http://schemas.microsoft.com/office/powerpoint/2010/main" val="27038719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unch">
    <p:bg>
      <p:bgPr>
        <a:gradFill>
          <a:gsLst>
            <a:gs pos="40000">
              <a:srgbClr val="0594FF"/>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40" y="3292949"/>
            <a:ext cx="3110219" cy="4448071"/>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31521" y="1030977"/>
            <a:ext cx="8128958" cy="2709652"/>
          </a:xfrm>
          <a:prstGeom prst="rect">
            <a:avLst/>
          </a:prstGeom>
          <a:effectLst>
            <a:glow rad="508000">
              <a:schemeClr val="bg1">
                <a:alpha val="60000"/>
              </a:schemeClr>
            </a:glow>
          </a:effectLst>
        </p:spPr>
      </p:pic>
      <p:sp>
        <p:nvSpPr>
          <p:cNvPr id="12" name="CuadroTexto 11"/>
          <p:cNvSpPr txBox="1"/>
          <p:nvPr userDrawn="1"/>
        </p:nvSpPr>
        <p:spPr>
          <a:xfrm>
            <a:off x="3060441" y="5516984"/>
            <a:ext cx="8901404" cy="923330"/>
          </a:xfrm>
          <a:prstGeom prst="rect">
            <a:avLst/>
          </a:prstGeom>
          <a:noFill/>
        </p:spPr>
        <p:txBody>
          <a:bodyPr wrap="square" rtlCol="0">
            <a:spAutoFit/>
          </a:bodyPr>
          <a:lstStyle/>
          <a:p>
            <a:pPr algn="r"/>
            <a:r>
              <a:rPr lang="en-US" sz="5400" dirty="0" smtClean="0">
                <a:solidFill>
                  <a:schemeClr val="bg1"/>
                </a:solidFill>
                <a:latin typeface="Rabiohead" panose="00000400000000000000" pitchFamily="2" charset="0"/>
              </a:rPr>
              <a:t>Madrid, 9 y 10</a:t>
            </a:r>
            <a:r>
              <a:rPr lang="en-US" sz="5400" baseline="0" dirty="0" smtClean="0">
                <a:solidFill>
                  <a:schemeClr val="bg1"/>
                </a:solidFill>
                <a:latin typeface="Rabiohead" panose="00000400000000000000" pitchFamily="2" charset="0"/>
              </a:rPr>
              <a:t> de </a:t>
            </a:r>
            <a:r>
              <a:rPr lang="en-US" sz="5400" baseline="0" dirty="0" err="1" smtClean="0">
                <a:solidFill>
                  <a:schemeClr val="bg1"/>
                </a:solidFill>
                <a:latin typeface="Rabiohead" panose="00000400000000000000" pitchFamily="2" charset="0"/>
              </a:rPr>
              <a:t>junio</a:t>
            </a:r>
            <a:r>
              <a:rPr lang="en-US" sz="5400" baseline="0" dirty="0" smtClean="0">
                <a:solidFill>
                  <a:schemeClr val="bg1"/>
                </a:solidFill>
                <a:latin typeface="Rabiohead" panose="00000400000000000000" pitchFamily="2" charset="0"/>
              </a:rPr>
              <a:t> de 2015</a:t>
            </a:r>
            <a:endParaRPr lang="es-ES" sz="5400" dirty="0">
              <a:solidFill>
                <a:schemeClr val="bg1"/>
              </a:solidFill>
              <a:latin typeface="Rabiohead" panose="00000400000000000000" pitchFamily="2" charset="0"/>
            </a:endParaRPr>
          </a:p>
        </p:txBody>
      </p:sp>
    </p:spTree>
    <p:extLst>
      <p:ext uri="{BB962C8B-B14F-4D97-AF65-F5344CB8AC3E}">
        <p14:creationId xmlns:p14="http://schemas.microsoft.com/office/powerpoint/2010/main" val="190936472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uthor 2">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287096642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2"/>
            <a:ext cx="5434948" cy="1178443"/>
          </a:xfrm>
          <a:prstGeom prst="rect">
            <a:avLst/>
          </a:prstGeom>
        </p:spPr>
        <p:txBody>
          <a:bodyPr>
            <a:noAutofit/>
          </a:bodyPr>
          <a:lstStyle>
            <a:lvl1pPr marL="0" indent="0">
              <a:spcBef>
                <a:spcPts val="1200"/>
              </a:spcBef>
              <a:buNone/>
              <a:defRPr sz="4000" b="0" cap="none" baseline="0">
                <a:solidFill>
                  <a:srgbClr val="009E49"/>
                </a:soli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2" y="2734987"/>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1669" cy="6858000"/>
          </a:xfrm>
        </p:spPr>
        <p:txBody>
          <a:bodyPr lIns="182611" anchor="ctr"/>
          <a:lstStyle>
            <a:lvl1pPr marL="0" indent="0" algn="l">
              <a:buNone/>
              <a:defRPr/>
            </a:lvl1pPr>
          </a:lstStyle>
          <a:p>
            <a:r>
              <a:rPr lang="en-US" dirty="0" smtClean="0"/>
              <a:t>Click to insert photo.</a:t>
            </a:r>
            <a:endParaRPr lang="en-US" dirty="0"/>
          </a:p>
        </p:txBody>
      </p:sp>
      <p:sp>
        <p:nvSpPr>
          <p:cNvPr id="6" name="TextBox 5"/>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723162113"/>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6" y="0"/>
            <a:ext cx="598802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spcBef>
                <a:spcPts val="1200"/>
              </a:spcBef>
              <a:buNone/>
              <a:defRPr sz="4000" b="0" cap="none" baseline="0">
                <a:gradFill>
                  <a:gsLst>
                    <a:gs pos="100000">
                      <a:schemeClr val="bg1"/>
                    </a:gs>
                    <a:gs pos="0">
                      <a:schemeClr val="bg1"/>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2" y="1681907"/>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8" name="TextBox 7"/>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1776933988"/>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611"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2144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434948" cy="1178443"/>
          </a:xfrm>
          <a:prstGeom prst="rect">
            <a:avLst/>
          </a:prstGeom>
        </p:spPr>
        <p:txBody>
          <a:bodyPr>
            <a:noAutofit/>
          </a:bodyPr>
          <a:lstStyle>
            <a:lvl1pPr marL="0" indent="0">
              <a:spcBef>
                <a:spcPts val="1200"/>
              </a:spcBef>
              <a:buNone/>
              <a:defRPr sz="4000" b="0" cap="none" baseline="0">
                <a:gradFill>
                  <a:gsLst>
                    <a:gs pos="100000">
                      <a:schemeClr val="bg1"/>
                    </a:gs>
                    <a:gs pos="0">
                      <a:schemeClr val="bg1"/>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837" y="2734987"/>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0" name="TextBox 9"/>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1332056900"/>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2"/>
            <a:ext cx="5434948" cy="1178443"/>
          </a:xfrm>
          <a:prstGeom prst="rect">
            <a:avLst/>
          </a:prstGeom>
        </p:spPr>
        <p:txBody>
          <a:bodyPr>
            <a:noAutofit/>
          </a:bodyPr>
          <a:lstStyle>
            <a:lvl1pPr marL="0" indent="0">
              <a:spcBef>
                <a:spcPts val="1200"/>
              </a:spcBef>
              <a:buNone/>
              <a:defRPr sz="4000" b="0" cap="none" baseline="0">
                <a:gradFill>
                  <a:gsLst>
                    <a:gs pos="100000">
                      <a:schemeClr val="bg1"/>
                    </a:gs>
                    <a:gs pos="0">
                      <a:schemeClr val="bg1"/>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2" y="2734987"/>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1" y="0"/>
            <a:ext cx="5981669" cy="6858000"/>
          </a:xfrm>
        </p:spPr>
        <p:txBody>
          <a:bodyPr lIns="182611" anchor="ctr"/>
          <a:lstStyle>
            <a:lvl1pPr marL="0" indent="0" algn="l">
              <a:buNone/>
              <a:defRPr/>
            </a:lvl1pPr>
          </a:lstStyle>
          <a:p>
            <a:r>
              <a:rPr lang="en-US" dirty="0" smtClean="0"/>
              <a:t>Click to insert photo.</a:t>
            </a:r>
            <a:endParaRPr lang="en-US" dirty="0"/>
          </a:p>
        </p:txBody>
      </p:sp>
      <p:sp>
        <p:nvSpPr>
          <p:cNvPr id="10" name="TextBox 9"/>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ln>
                  <a:solidFill>
                    <a:srgbClr val="FFFFFF"/>
                  </a:solidFill>
                </a:ln>
                <a:solidFill>
                  <a:srgbClr val="FFFFFF"/>
                </a:solidFill>
                <a:latin typeface="Segoe Pro" pitchFamily="34" charset="0"/>
              </a:rPr>
              <a:t>Project</a:t>
            </a:r>
          </a:p>
        </p:txBody>
      </p:sp>
    </p:spTree>
    <p:extLst>
      <p:ext uri="{BB962C8B-B14F-4D97-AF65-F5344CB8AC3E}">
        <p14:creationId xmlns:p14="http://schemas.microsoft.com/office/powerpoint/2010/main" val="367566418"/>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4" cy="2863073"/>
          </a:xfrm>
          <a:prstGeom prst="rect">
            <a:avLst/>
          </a:prstGeom>
        </p:spPr>
        <p:txBody>
          <a:bodyPr>
            <a:normAutofit/>
          </a:bodyPr>
          <a:lstStyle>
            <a:lvl1pPr marL="0" indent="0">
              <a:lnSpc>
                <a:spcPct val="90000"/>
              </a:lnSpc>
              <a:spcBef>
                <a:spcPts val="1200"/>
              </a:spcBef>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6" y="4343402"/>
            <a:ext cx="11155094" cy="470747"/>
          </a:xfrm>
          <a:prstGeom prst="rect">
            <a:avLst/>
          </a:prstGeom>
        </p:spPr>
        <p:txBody>
          <a:bodyPr>
            <a:normAutofit/>
          </a:bodyPr>
          <a:lstStyle>
            <a:lvl1pPr marL="0" indent="0">
              <a:lnSpc>
                <a:spcPct val="90000"/>
              </a:lnSpc>
              <a:spcBef>
                <a:spcPts val="1200"/>
              </a:spcBef>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7" name="TextBox 6"/>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708383108"/>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
        <p:nvSpPr>
          <p:cNvPr id="6" name="TextBox 5"/>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2155178342"/>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086965"/>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9E49"/>
                </a:solidFill>
              </a:defRPr>
            </a:lvl1pPr>
          </a:lstStyle>
          <a:p>
            <a:r>
              <a:rPr lang="en-US" dirty="0" smtClean="0"/>
              <a:t>Slide for Developer Code</a:t>
            </a:r>
            <a:endParaRPr lang="en-US" dirty="0"/>
          </a:p>
        </p:txBody>
      </p:sp>
      <p:sp>
        <p:nvSpPr>
          <p:cNvPr id="3" name="Rectangle 2"/>
          <p:cNvSpPr/>
          <p:nvPr userDrawn="1"/>
        </p:nvSpPr>
        <p:spPr bwMode="hidden">
          <a:xfrm>
            <a:off x="0"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19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1"/>
            <a:ext cx="11155094" cy="1988237"/>
          </a:xfrm>
        </p:spPr>
        <p:txBody>
          <a:bodyPr/>
          <a:lstStyle>
            <a:lvl1pPr marL="0" indent="0">
              <a:lnSpc>
                <a:spcPct val="90000"/>
              </a:lnSpc>
              <a:spcBef>
                <a:spcPts val="1200"/>
              </a:spcBef>
              <a:buNone/>
              <a:defRPr sz="3200">
                <a:gradFill>
                  <a:gsLst>
                    <a:gs pos="1250">
                      <a:srgbClr val="000000"/>
                    </a:gs>
                    <a:gs pos="100000">
                      <a:srgbClr val="000000"/>
                    </a:gs>
                  </a:gsLst>
                  <a:lin ang="5400000" scaled="0"/>
                </a:gradFill>
                <a:latin typeface="Consolas" pitchFamily="49" charset="0"/>
                <a:cs typeface="Consolas" pitchFamily="49" charset="0"/>
              </a:defRPr>
            </a:lvl1pPr>
            <a:lvl2pPr marL="339227" indent="0">
              <a:lnSpc>
                <a:spcPct val="90000"/>
              </a:lnSpc>
              <a:spcBef>
                <a:spcPts val="1200"/>
              </a:spcBef>
              <a:buNone/>
              <a:defRPr>
                <a:gradFill>
                  <a:gsLst>
                    <a:gs pos="1250">
                      <a:srgbClr val="000000"/>
                    </a:gs>
                    <a:gs pos="100000">
                      <a:srgbClr val="000000"/>
                    </a:gs>
                  </a:gsLst>
                  <a:lin ang="5400000" scaled="0"/>
                </a:gradFill>
                <a:latin typeface="Consolas" pitchFamily="49" charset="0"/>
                <a:cs typeface="Consolas" pitchFamily="49" charset="0"/>
              </a:defRPr>
            </a:lvl2pPr>
            <a:lvl3pPr marL="572247" indent="0">
              <a:lnSpc>
                <a:spcPct val="90000"/>
              </a:lnSpc>
              <a:spcBef>
                <a:spcPts val="1200"/>
              </a:spcBef>
              <a:buNone/>
              <a:defRPr>
                <a:gradFill>
                  <a:gsLst>
                    <a:gs pos="1250">
                      <a:srgbClr val="000000"/>
                    </a:gs>
                    <a:gs pos="100000">
                      <a:srgbClr val="000000"/>
                    </a:gs>
                  </a:gsLst>
                  <a:lin ang="5400000" scaled="0"/>
                </a:gradFill>
                <a:latin typeface="Consolas" pitchFamily="49" charset="0"/>
                <a:cs typeface="Consolas" pitchFamily="49" charset="0"/>
              </a:defRPr>
            </a:lvl3pPr>
            <a:lvl4pPr marL="797342" indent="0">
              <a:lnSpc>
                <a:spcPct val="90000"/>
              </a:lnSpc>
              <a:spcBef>
                <a:spcPts val="1200"/>
              </a:spcBef>
              <a:buNone/>
              <a:defRPr>
                <a:gradFill>
                  <a:gsLst>
                    <a:gs pos="1250">
                      <a:srgbClr val="000000"/>
                    </a:gs>
                    <a:gs pos="100000">
                      <a:srgbClr val="000000"/>
                    </a:gs>
                  </a:gsLst>
                  <a:lin ang="5400000" scaled="0"/>
                </a:gradFill>
                <a:latin typeface="Consolas" pitchFamily="49" charset="0"/>
                <a:cs typeface="Consolas" pitchFamily="49" charset="0"/>
              </a:defRPr>
            </a:lvl4pPr>
            <a:lvl5pPr marL="1028777" indent="0">
              <a:lnSpc>
                <a:spcPct val="90000"/>
              </a:lnSpc>
              <a:spcBef>
                <a:spcPts val="1200"/>
              </a:spcBef>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85362286"/>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4"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397" indent="-342397">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7727" indent="-285331">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058" indent="-285331">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323" indent="-228265">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69588" indent="-228265">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238877"/>
            <a:ext cx="12192001" cy="619125"/>
          </a:xfrm>
          <a:prstGeom prst="rect">
            <a:avLst/>
          </a:prstGeom>
          <a:solidFill>
            <a:srgbClr val="FFFF99"/>
          </a:solidFill>
        </p:spPr>
        <p:txBody>
          <a:bodyPr wrap="square" lIns="152171" tIns="76085" rIns="152171" bIns="76085"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938612448"/>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588" y="-2"/>
            <a:ext cx="7545765" cy="685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760610" y="562457"/>
            <a:ext cx="10746999" cy="609398"/>
          </a:xfrm>
        </p:spPr>
        <p:txBody>
          <a:bodyPr anchor="b" anchorCtr="0">
            <a:noAutofit/>
          </a:bodyPr>
          <a:lstStyle>
            <a:lvl1pPr>
              <a:defRPr sz="3991">
                <a:solidFill>
                  <a:srgbClr val="0072C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59149" y="1524001"/>
            <a:ext cx="10746999" cy="1775871"/>
          </a:xfrm>
        </p:spPr>
        <p:txBody>
          <a:bodyPr/>
          <a:lstStyle>
            <a:lvl1pPr marL="405506" indent="-405506">
              <a:lnSpc>
                <a:spcPct val="90000"/>
              </a:lnSpc>
              <a:defRPr sz="2794">
                <a:latin typeface="+mn-lt"/>
              </a:defRPr>
            </a:lvl1pPr>
            <a:lvl2pPr marL="853781" indent="-394418">
              <a:lnSpc>
                <a:spcPct val="90000"/>
              </a:lnSpc>
              <a:defRPr sz="2395">
                <a:gradFill>
                  <a:gsLst>
                    <a:gs pos="0">
                      <a:schemeClr val="tx1"/>
                    </a:gs>
                    <a:gs pos="86000">
                      <a:schemeClr val="tx1"/>
                    </a:gs>
                  </a:gsLst>
                  <a:lin ang="5400000" scaled="0"/>
                </a:gradFill>
                <a:latin typeface="+mn-lt"/>
              </a:defRPr>
            </a:lvl2pPr>
            <a:lvl3pPr marL="1202262" indent="-348482">
              <a:lnSpc>
                <a:spcPct val="90000"/>
              </a:lnSpc>
              <a:defRPr sz="1996">
                <a:latin typeface="+mn-lt"/>
              </a:defRPr>
            </a:lvl3pPr>
            <a:lvl4pPr marL="1534904" indent="-278785">
              <a:lnSpc>
                <a:spcPct val="90000"/>
              </a:lnSpc>
              <a:defRPr sz="1796">
                <a:latin typeface="+mn-lt"/>
              </a:defRPr>
            </a:lvl4pPr>
            <a:lvl5pPr marL="1883385" indent="-281953">
              <a:lnSpc>
                <a:spcPct val="90000"/>
              </a:lnSpc>
              <a:defRPr sz="1796">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bwMode="gray">
          <a:xfrm flipV="1">
            <a:off x="608172" y="6476997"/>
            <a:ext cx="10204620" cy="55714"/>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022"/>
            <a:endParaRPr lang="en-US" sz="1896">
              <a:solidFill>
                <a:srgbClr val="FFFFFF"/>
              </a:solidFill>
            </a:endParaRPr>
          </a:p>
        </p:txBody>
      </p:sp>
      <p:sp>
        <p:nvSpPr>
          <p:cNvPr id="7" name="Rectangle 6"/>
          <p:cNvSpPr/>
          <p:nvPr userDrawn="1"/>
        </p:nvSpPr>
        <p:spPr bwMode="gray">
          <a:xfrm>
            <a:off x="1" y="1217030"/>
            <a:ext cx="11583828" cy="45719"/>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022"/>
            <a:endParaRPr lang="en-US" sz="1896">
              <a:solidFill>
                <a:srgbClr val="FFFFFF"/>
              </a:solidFill>
            </a:endParaRPr>
          </a:p>
        </p:txBody>
      </p:sp>
    </p:spTree>
    <p:extLst>
      <p:ext uri="{BB962C8B-B14F-4D97-AF65-F5344CB8AC3E}">
        <p14:creationId xmlns:p14="http://schemas.microsoft.com/office/powerpoint/2010/main" val="3751664306"/>
      </p:ext>
    </p:extLst>
  </p:cSld>
  <p:clrMapOvr>
    <a:masterClrMapping/>
  </p:clrMapOvr>
  <p:transition spd="slow">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ponsors">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2402"/>
          <a:stretch/>
        </p:blipFill>
        <p:spPr>
          <a:xfrm>
            <a:off x="1330422" y="256327"/>
            <a:ext cx="9531156" cy="6345346"/>
          </a:xfrm>
          <a:prstGeom prst="rect">
            <a:avLst/>
          </a:prstGeom>
        </p:spPr>
      </p:pic>
    </p:spTree>
    <p:extLst>
      <p:ext uri="{BB962C8B-B14F-4D97-AF65-F5344CB8AC3E}">
        <p14:creationId xmlns:p14="http://schemas.microsoft.com/office/powerpoint/2010/main" val="29454568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userDrawn="1">
          <p15:clr>
            <a:srgbClr val="FBAE40"/>
          </p15:clr>
        </p15:guide>
        <p15:guide id="4" pos="370" userDrawn="1">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cSld name="Sub Section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588" y="-2"/>
            <a:ext cx="7545765" cy="685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ectangle 37"/>
          <p:cNvSpPr/>
          <p:nvPr userDrawn="1"/>
        </p:nvSpPr>
        <p:spPr bwMode="hidden">
          <a:xfrm rot="5400000" flipV="1">
            <a:off x="7079505" y="4106373"/>
            <a:ext cx="5450473" cy="52083"/>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022"/>
            <a:endParaRPr lang="en-US" sz="1896">
              <a:solidFill>
                <a:srgbClr val="FFFFFF"/>
              </a:solidFill>
            </a:endParaRPr>
          </a:p>
        </p:txBody>
      </p:sp>
      <p:sp>
        <p:nvSpPr>
          <p:cNvPr id="41" name="Rectangle 40"/>
          <p:cNvSpPr/>
          <p:nvPr userDrawn="1"/>
        </p:nvSpPr>
        <p:spPr bwMode="hidden">
          <a:xfrm>
            <a:off x="8638260" y="3503362"/>
            <a:ext cx="1800694" cy="1217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38" tIns="45619" rIns="91238" bIns="45619" numCol="1" spcCol="0" rtlCol="0" fromWordArt="0" anchor="ctr" anchorCtr="0" forceAA="0" compatLnSpc="1">
            <a:prstTxWarp prst="textNoShape">
              <a:avLst/>
            </a:prstTxWarp>
            <a:noAutofit/>
          </a:bodyPr>
          <a:lstStyle/>
          <a:p>
            <a:pPr algn="ctr" defTabSz="913022"/>
            <a:endParaRPr lang="en-US" sz="2395" dirty="0">
              <a:gradFill>
                <a:gsLst>
                  <a:gs pos="0">
                    <a:srgbClr val="505050"/>
                  </a:gs>
                  <a:gs pos="86000">
                    <a:srgbClr val="505050"/>
                  </a:gs>
                </a:gsLst>
                <a:lin ang="5400000" scaled="0"/>
              </a:gradFill>
              <a:latin typeface="Segoe UI Light" pitchFamily="34" charset="0"/>
            </a:endParaRPr>
          </a:p>
        </p:txBody>
      </p:sp>
      <p:sp>
        <p:nvSpPr>
          <p:cNvPr id="42" name="Rectangle 41"/>
          <p:cNvSpPr/>
          <p:nvPr userDrawn="1"/>
        </p:nvSpPr>
        <p:spPr bwMode="hidden">
          <a:xfrm>
            <a:off x="9830781" y="4249820"/>
            <a:ext cx="608173" cy="603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38" tIns="45619" rIns="91238" bIns="45619" numCol="1" spcCol="0" rtlCol="0" fromWordArt="0" anchor="ctr" anchorCtr="0" forceAA="0" compatLnSpc="1">
            <a:prstTxWarp prst="textNoShape">
              <a:avLst/>
            </a:prstTxWarp>
            <a:noAutofit/>
          </a:bodyPr>
          <a:lstStyle/>
          <a:p>
            <a:pPr algn="ctr" defTabSz="913022"/>
            <a:endParaRPr lang="en-US" sz="2395" dirty="0">
              <a:gradFill>
                <a:gsLst>
                  <a:gs pos="0">
                    <a:srgbClr val="505050"/>
                  </a:gs>
                  <a:gs pos="86000">
                    <a:srgbClr val="505050"/>
                  </a:gs>
                </a:gsLst>
                <a:lin ang="5400000" scaled="0"/>
              </a:gradFill>
              <a:latin typeface="Segoe UI Light" pitchFamily="34" charset="0"/>
            </a:endParaRPr>
          </a:p>
        </p:txBody>
      </p:sp>
      <p:sp>
        <p:nvSpPr>
          <p:cNvPr id="44" name="Rectangle 43"/>
          <p:cNvSpPr/>
          <p:nvPr userDrawn="1"/>
        </p:nvSpPr>
        <p:spPr bwMode="hidden">
          <a:xfrm>
            <a:off x="9504622" y="-1"/>
            <a:ext cx="525919" cy="3516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38" tIns="45619" rIns="91238" bIns="45619" numCol="1" spcCol="0" rtlCol="0" fromWordArt="0" anchor="ctr" anchorCtr="0" forceAA="0" compatLnSpc="1">
            <a:prstTxWarp prst="textNoShape">
              <a:avLst/>
            </a:prstTxWarp>
            <a:noAutofit/>
          </a:bodyPr>
          <a:lstStyle/>
          <a:p>
            <a:pPr algn="ctr" defTabSz="913022"/>
            <a:endParaRPr lang="en-US" sz="2395" dirty="0">
              <a:gradFill>
                <a:gsLst>
                  <a:gs pos="0">
                    <a:srgbClr val="505050"/>
                  </a:gs>
                  <a:gs pos="86000">
                    <a:srgbClr val="505050"/>
                  </a:gs>
                </a:gsLst>
                <a:lin ang="5400000" scaled="0"/>
              </a:gradFill>
              <a:latin typeface="Segoe UI Light" pitchFamily="34" charset="0"/>
            </a:endParaRPr>
          </a:p>
        </p:txBody>
      </p:sp>
      <p:sp>
        <p:nvSpPr>
          <p:cNvPr id="39" name="Rectangle 38"/>
          <p:cNvSpPr/>
          <p:nvPr userDrawn="1"/>
        </p:nvSpPr>
        <p:spPr bwMode="hidden">
          <a:xfrm>
            <a:off x="9544956" y="3517385"/>
            <a:ext cx="600231" cy="3341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38" tIns="45619" rIns="91238" bIns="45619" numCol="1" spcCol="0" rtlCol="0" fromWordArt="0" anchor="ctr" anchorCtr="0" forceAA="0" compatLnSpc="1">
            <a:prstTxWarp prst="textNoShape">
              <a:avLst/>
            </a:prstTxWarp>
            <a:noAutofit/>
          </a:bodyPr>
          <a:lstStyle/>
          <a:p>
            <a:pPr algn="ctr" defTabSz="913022"/>
            <a:endParaRPr lang="en-US" sz="2395" dirty="0">
              <a:gradFill>
                <a:gsLst>
                  <a:gs pos="0">
                    <a:srgbClr val="505050"/>
                  </a:gs>
                  <a:gs pos="86000">
                    <a:srgbClr val="505050"/>
                  </a:gs>
                </a:gsLst>
                <a:lin ang="5400000" scaled="0"/>
              </a:gradFill>
              <a:latin typeface="Segoe UI Light" pitchFamily="34" charset="0"/>
            </a:endParaRPr>
          </a:p>
        </p:txBody>
      </p:sp>
      <p:sp>
        <p:nvSpPr>
          <p:cNvPr id="3" name="Subtitle 2"/>
          <p:cNvSpPr>
            <a:spLocks noGrp="1"/>
          </p:cNvSpPr>
          <p:nvPr>
            <p:ph type="subTitle" idx="1"/>
          </p:nvPr>
        </p:nvSpPr>
        <p:spPr>
          <a:xfrm>
            <a:off x="836830" y="3258052"/>
            <a:ext cx="8993942" cy="1371600"/>
          </a:xfrm>
        </p:spPr>
        <p:txBody>
          <a:bodyPr anchor="b">
            <a:noAutofit/>
          </a:bodyPr>
          <a:lstStyle>
            <a:lvl1pPr marL="0" indent="0" algn="l">
              <a:lnSpc>
                <a:spcPct val="90000"/>
              </a:lnSpc>
              <a:spcBef>
                <a:spcPts val="0"/>
              </a:spcBef>
              <a:buNone/>
              <a:defRPr lang="en-US" sz="3592" kern="1200" dirty="0">
                <a:solidFill>
                  <a:srgbClr val="0072C6"/>
                </a:solidFill>
                <a:latin typeface="+mn-lt"/>
                <a:ea typeface="+mn-ea"/>
                <a:cs typeface="+mn-cs"/>
              </a:defRPr>
            </a:lvl1pPr>
            <a:lvl2pPr marL="456176" indent="0" algn="ctr">
              <a:buNone/>
              <a:defRPr>
                <a:solidFill>
                  <a:schemeClr val="tx1">
                    <a:tint val="75000"/>
                  </a:schemeClr>
                </a:solidFill>
              </a:defRPr>
            </a:lvl2pPr>
            <a:lvl3pPr marL="912351" indent="0" algn="ctr">
              <a:buNone/>
              <a:defRPr>
                <a:solidFill>
                  <a:schemeClr val="tx1">
                    <a:tint val="75000"/>
                  </a:schemeClr>
                </a:solidFill>
              </a:defRPr>
            </a:lvl3pPr>
            <a:lvl4pPr marL="1368528" indent="0" algn="ctr">
              <a:buNone/>
              <a:defRPr>
                <a:solidFill>
                  <a:schemeClr val="tx1">
                    <a:tint val="75000"/>
                  </a:schemeClr>
                </a:solidFill>
              </a:defRPr>
            </a:lvl4pPr>
            <a:lvl5pPr marL="1824704" indent="0" algn="ctr">
              <a:buNone/>
              <a:defRPr>
                <a:solidFill>
                  <a:schemeClr val="tx1">
                    <a:tint val="75000"/>
                  </a:schemeClr>
                </a:solidFill>
              </a:defRPr>
            </a:lvl5pPr>
            <a:lvl6pPr marL="2280880" indent="0" algn="ctr">
              <a:buNone/>
              <a:defRPr>
                <a:solidFill>
                  <a:schemeClr val="tx1">
                    <a:tint val="75000"/>
                  </a:schemeClr>
                </a:solidFill>
              </a:defRPr>
            </a:lvl6pPr>
            <a:lvl7pPr marL="2737055" indent="0" algn="ctr">
              <a:buNone/>
              <a:defRPr>
                <a:solidFill>
                  <a:schemeClr val="tx1">
                    <a:tint val="75000"/>
                  </a:schemeClr>
                </a:solidFill>
              </a:defRPr>
            </a:lvl7pPr>
            <a:lvl8pPr marL="3193231" indent="0" algn="ctr">
              <a:buNone/>
              <a:defRPr>
                <a:solidFill>
                  <a:schemeClr val="tx1">
                    <a:tint val="75000"/>
                  </a:schemeClr>
                </a:solidFill>
              </a:defRPr>
            </a:lvl8pPr>
            <a:lvl9pPr marL="3649408"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836831" y="4839203"/>
            <a:ext cx="8993942" cy="1752098"/>
          </a:xfrm>
        </p:spPr>
        <p:txBody>
          <a:bodyPr anchor="t" anchorCtr="0">
            <a:noAutofit/>
          </a:bodyPr>
          <a:lstStyle>
            <a:lvl1pPr>
              <a:lnSpc>
                <a:spcPct val="90000"/>
              </a:lnSpc>
              <a:defRPr lang="en-US" sz="5388" b="0" kern="1200" cap="none" spc="-100" baseline="0" dirty="0">
                <a:ln w="3175">
                  <a:noFill/>
                </a:ln>
                <a:gradFill flip="none" rotWithShape="1">
                  <a:gsLst>
                    <a:gs pos="0">
                      <a:schemeClr val="tx1"/>
                    </a:gs>
                    <a:gs pos="86000">
                      <a:schemeClr val="tx1"/>
                    </a:gs>
                  </a:gsLst>
                  <a:lin ang="5400000" scaled="0"/>
                  <a:tileRect/>
                </a:gradFill>
                <a:effectLst/>
                <a:latin typeface="+mj-lt"/>
                <a:ea typeface="Segoe UI" pitchFamily="34" charset="0"/>
                <a:cs typeface="Segoe UI" pitchFamily="34" charset="0"/>
              </a:defRPr>
            </a:lvl1pPr>
          </a:lstStyle>
          <a:p>
            <a:r>
              <a:rPr lang="en-US" smtClean="0"/>
              <a:t>Click to edit Master title style</a:t>
            </a:r>
            <a:endParaRPr lang="en-US" dirty="0"/>
          </a:p>
        </p:txBody>
      </p:sp>
      <p:sp>
        <p:nvSpPr>
          <p:cNvPr id="37" name="Rectangle 36"/>
          <p:cNvSpPr/>
          <p:nvPr userDrawn="1"/>
        </p:nvSpPr>
        <p:spPr bwMode="gray">
          <a:xfrm>
            <a:off x="-1588" y="4719462"/>
            <a:ext cx="9832360" cy="45719"/>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022"/>
            <a:endParaRPr lang="en-US" sz="1896">
              <a:solidFill>
                <a:srgbClr val="FFFFFF"/>
              </a:solidFill>
            </a:endParaRPr>
          </a:p>
        </p:txBody>
      </p:sp>
    </p:spTree>
    <p:extLst>
      <p:ext uri="{BB962C8B-B14F-4D97-AF65-F5344CB8AC3E}">
        <p14:creationId xmlns:p14="http://schemas.microsoft.com/office/powerpoint/2010/main" val="171968787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450"/>
                                  </p:stCondLst>
                                  <p:childTnLst>
                                    <p:set>
                                      <p:cBhvr>
                                        <p:cTn id="6" dur="1" fill="hold">
                                          <p:stCondLst>
                                            <p:cond delay="0"/>
                                          </p:stCondLst>
                                        </p:cTn>
                                        <p:tgtEl>
                                          <p:spTgt spid="38"/>
                                        </p:tgtEl>
                                        <p:attrNameLst>
                                          <p:attrName>style.visibility</p:attrName>
                                        </p:attrNameLst>
                                      </p:cBhvr>
                                      <p:to>
                                        <p:strVal val="visible"/>
                                      </p:to>
                                    </p:set>
                                  </p:childTnLst>
                                </p:cTn>
                              </p:par>
                              <p:par>
                                <p:cTn id="7" presetID="42" presetClass="path" presetSubtype="0" fill="hold" grpId="0" nodeType="withEffect">
                                  <p:stCondLst>
                                    <p:cond delay="450"/>
                                  </p:stCondLst>
                                  <p:childTnLst>
                                    <p:animMotion origin="layout" path="M 4.83064E-6 -0.74838 L 4.83064E-6 0.94444 " pathEditMode="relative" rAng="0" ptsTypes="AA">
                                      <p:cBhvr>
                                        <p:cTn id="8" dur="750" fill="hold"/>
                                        <p:tgtEl>
                                          <p:spTgt spid="38"/>
                                        </p:tgtEl>
                                        <p:attrNameLst>
                                          <p:attrName>ppt_x</p:attrName>
                                          <p:attrName>ppt_y</p:attrName>
                                        </p:attrNameLst>
                                      </p:cBhvr>
                                      <p:rCtr x="0" y="84630"/>
                                    </p:animMotion>
                                  </p:childTnLst>
                                </p:cTn>
                              </p:par>
                              <p:par>
                                <p:cTn id="9" presetID="1" presetClass="exit"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hidden"/>
                                      </p:to>
                                    </p:set>
                                  </p:childTnLst>
                                </p:cTn>
                              </p:par>
                              <p:par>
                                <p:cTn id="11" presetID="2" presetClass="entr" presetSubtype="8" accel="3000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fill="hold"/>
                                        <p:tgtEl>
                                          <p:spTgt spid="37"/>
                                        </p:tgtEl>
                                        <p:attrNameLst>
                                          <p:attrName>ppt_x</p:attrName>
                                        </p:attrNameLst>
                                      </p:cBhvr>
                                      <p:tavLst>
                                        <p:tav tm="0">
                                          <p:val>
                                            <p:strVal val="0-#ppt_w/2"/>
                                          </p:val>
                                        </p:tav>
                                        <p:tav tm="100000">
                                          <p:val>
                                            <p:strVal val="#ppt_x"/>
                                          </p:val>
                                        </p:tav>
                                      </p:tavLst>
                                    </p:anim>
                                    <p:anim calcmode="lin" valueType="num">
                                      <p:cBhvr additive="base">
                                        <p:cTn id="14" dur="500" fill="hold"/>
                                        <p:tgtEl>
                                          <p:spTgt spid="37"/>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000" fill="hold"/>
                                        <p:tgtEl>
                                          <p:spTgt spid="2"/>
                                        </p:tgtEl>
                                        <p:attrNameLst>
                                          <p:attrName>ppt_x</p:attrName>
                                        </p:attrNameLst>
                                      </p:cBhvr>
                                      <p:tavLst>
                                        <p:tav tm="0">
                                          <p:val>
                                            <p:strVal val="0-#ppt_w/2"/>
                                          </p:val>
                                        </p:tav>
                                        <p:tav tm="100000">
                                          <p:val>
                                            <p:strVal val="#ppt_x"/>
                                          </p:val>
                                        </p:tav>
                                      </p:tavLst>
                                    </p:anim>
                                    <p:anim calcmode="lin" valueType="num">
                                      <p:cBhvr additive="base">
                                        <p:cTn id="18" dur="1000" fill="hold"/>
                                        <p:tgtEl>
                                          <p:spTgt spid="2"/>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9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9" grpId="0" animBg="1"/>
      <p:bldP spid="3" grpId="0">
        <p:tmplLst>
          <p:tmpl>
            <p:tnLst>
              <p:par>
                <p:cTn presetID="10" presetClass="entr" presetSubtype="0" fill="hold" nodeType="withEffect">
                  <p:stCondLst>
                    <p:cond delay="9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2" grpId="0"/>
      <p:bldP spid="37" grpId="0" animBg="1"/>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6"/>
            </a:lvl2pPr>
            <a:lvl3pPr marL="223548" indent="0">
              <a:buNone/>
              <a:defRPr/>
            </a:lvl3pPr>
            <a:lvl4pPr marL="447096" indent="0">
              <a:buNone/>
              <a:defRPr/>
            </a:lvl4pPr>
            <a:lvl5pPr marL="670644"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17454535"/>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spcBef>
                <a:spcPts val="1200"/>
              </a:spcBef>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120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8" name="Picture 2"/>
          <p:cNvPicPr>
            <a:picLocks noChangeAspect="1" noChangeArrowheads="1"/>
          </p:cNvPicPr>
          <p:nvPr userDrawn="1"/>
        </p:nvPicPr>
        <p:blipFill rotWithShape="1">
          <a:blip r:embed="rId2" cstate="screen">
            <a:clrChange>
              <a:clrFrom>
                <a:srgbClr val="009E49"/>
              </a:clrFrom>
              <a:clrTo>
                <a:srgbClr val="009E49">
                  <a:alpha val="0"/>
                </a:srgbClr>
              </a:clrTo>
            </a:clrChange>
            <a:extLst>
              <a:ext uri="{28A0092B-C50C-407E-A947-70E740481C1C}">
                <a14:useLocalDpi xmlns:a14="http://schemas.microsoft.com/office/drawing/2010/main"/>
              </a:ext>
            </a:extLst>
          </a:blip>
          <a:srcRect/>
          <a:stretch/>
        </p:blipFill>
        <p:spPr bwMode="auto">
          <a:xfrm>
            <a:off x="8192719" y="4671622"/>
            <a:ext cx="3889264" cy="205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2409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spcBef>
                <a:spcPts val="1200"/>
              </a:spcBef>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2"/>
          <p:cNvPicPr>
            <a:picLocks noChangeAspect="1" noChangeArrowheads="1"/>
          </p:cNvPicPr>
          <p:nvPr userDrawn="1"/>
        </p:nvPicPr>
        <p:blipFill>
          <a:blip r:embed="rId2" cstate="screen">
            <a:clrChange>
              <a:clrFrom>
                <a:srgbClr val="009E49"/>
              </a:clrFrom>
              <a:clrTo>
                <a:srgbClr val="009E49">
                  <a:alpha val="0"/>
                </a:srgbClr>
              </a:clrTo>
            </a:clrChange>
            <a:extLst>
              <a:ext uri="{28A0092B-C50C-407E-A947-70E740481C1C}">
                <a14:useLocalDpi xmlns:a14="http://schemas.microsoft.com/office/drawing/2010/main"/>
              </a:ext>
            </a:extLst>
          </a:blip>
          <a:srcRect/>
          <a:stretch>
            <a:fillRect/>
          </a:stretch>
        </p:blipFill>
        <p:spPr bwMode="auto">
          <a:xfrm>
            <a:off x="10630127" y="6044842"/>
            <a:ext cx="1496713" cy="813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4916449"/>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3" y="4343402"/>
            <a:ext cx="10240453" cy="461665"/>
          </a:xfrm>
        </p:spPr>
        <p:txBody>
          <a:bodyPr>
            <a:noAutofit/>
          </a:bodyPr>
          <a:lstStyle>
            <a:lvl1pPr marL="0" indent="0" algn="l">
              <a:lnSpc>
                <a:spcPct val="90000"/>
              </a:lnSpc>
              <a:spcBef>
                <a:spcPts val="1200"/>
              </a:spcBef>
              <a:buNone/>
              <a:defRPr lang="en-US" sz="3600" kern="1200" spc="-71" baseline="0" dirty="0">
                <a:gradFill>
                  <a:gsLst>
                    <a:gs pos="2083">
                      <a:schemeClr val="bg2"/>
                    </a:gs>
                    <a:gs pos="99000">
                      <a:schemeClr val="bg2"/>
                    </a:gs>
                  </a:gsLst>
                  <a:lin ang="5400000" scaled="0"/>
                </a:gradFill>
                <a:latin typeface="+mj-lt"/>
                <a:ea typeface="+mn-ea"/>
                <a:cs typeface="+mn-cs"/>
              </a:defRPr>
            </a:lvl1pPr>
            <a:lvl2pPr marL="456511" indent="0" algn="ctr">
              <a:buNone/>
              <a:defRPr>
                <a:solidFill>
                  <a:schemeClr val="tx1">
                    <a:tint val="75000"/>
                  </a:schemeClr>
                </a:solidFill>
              </a:defRPr>
            </a:lvl2pPr>
            <a:lvl3pPr marL="913022" indent="0" algn="ctr">
              <a:buNone/>
              <a:defRPr>
                <a:solidFill>
                  <a:schemeClr val="tx1">
                    <a:tint val="75000"/>
                  </a:schemeClr>
                </a:solidFill>
              </a:defRPr>
            </a:lvl3pPr>
            <a:lvl4pPr marL="1369533" indent="0" algn="ctr">
              <a:buNone/>
              <a:defRPr>
                <a:solidFill>
                  <a:schemeClr val="tx1">
                    <a:tint val="75000"/>
                  </a:schemeClr>
                </a:solidFill>
              </a:defRPr>
            </a:lvl4pPr>
            <a:lvl5pPr marL="1826044" indent="0" algn="ctr">
              <a:buNone/>
              <a:defRPr>
                <a:solidFill>
                  <a:schemeClr val="tx1">
                    <a:tint val="75000"/>
                  </a:schemeClr>
                </a:solidFill>
              </a:defRPr>
            </a:lvl5pPr>
            <a:lvl6pPr marL="2282555" indent="0" algn="ctr">
              <a:buNone/>
              <a:defRPr>
                <a:solidFill>
                  <a:schemeClr val="tx1">
                    <a:tint val="75000"/>
                  </a:schemeClr>
                </a:solidFill>
              </a:defRPr>
            </a:lvl6pPr>
            <a:lvl7pPr marL="2739066" indent="0" algn="ctr">
              <a:buNone/>
              <a:defRPr>
                <a:solidFill>
                  <a:schemeClr val="tx1">
                    <a:tint val="75000"/>
                  </a:schemeClr>
                </a:solidFill>
              </a:defRPr>
            </a:lvl7pPr>
            <a:lvl8pPr marL="3195578" indent="0" algn="ctr">
              <a:buNone/>
              <a:defRPr>
                <a:solidFill>
                  <a:schemeClr val="tx1">
                    <a:tint val="75000"/>
                  </a:schemeClr>
                </a:solidFill>
              </a:defRPr>
            </a:lvl8pPr>
            <a:lvl9pPr marL="3652089" indent="0" algn="ctr">
              <a:buNone/>
              <a:defRPr>
                <a:solidFill>
                  <a:schemeClr val="tx1">
                    <a:tint val="75000"/>
                  </a:schemeClr>
                </a:solidFill>
              </a:defRPr>
            </a:lvl9pPr>
          </a:lstStyle>
          <a:p>
            <a:pPr marL="0" marR="0" lvl="0" indent="0" algn="l" defTabSz="913022"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4" cy="1378644"/>
          </a:xfrm>
        </p:spPr>
        <p:txBody>
          <a:bodyPr anchor="ctr" anchorCtr="0">
            <a:noAutofit/>
            <a:scene3d>
              <a:camera prst="orthographicFront"/>
              <a:lightRig rig="flat" dir="t"/>
            </a:scene3d>
            <a:sp3d>
              <a:contourClr>
                <a:schemeClr val="tx2"/>
              </a:contourClr>
            </a:sp3d>
          </a:bodyPr>
          <a:lstStyle>
            <a:lvl1pPr marL="0" indent="0" algn="l">
              <a:spcBef>
                <a:spcPts val="1200"/>
              </a:spcBef>
              <a:buFont typeface="Arial" pitchFamily="34" charset="0"/>
              <a:buNone/>
              <a:defRPr lang="en-US" sz="9600" b="0" kern="1200" cap="none" spc="-399" baseline="0" dirty="0" smtClean="0">
                <a:ln w="3175">
                  <a:noFill/>
                </a:ln>
                <a:solidFill>
                  <a:srgbClr val="009E49"/>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3" y="1447800"/>
            <a:ext cx="10240453" cy="914096"/>
          </a:xfrm>
        </p:spPr>
        <p:txBody>
          <a:bodyPr wrap="square" anchor="b">
            <a:noAutofit/>
          </a:bodyPr>
          <a:lstStyle>
            <a:lvl1pPr marL="0" indent="0">
              <a:spcBef>
                <a:spcPts val="1200"/>
              </a:spcBef>
              <a:buNone/>
              <a:defRPr sz="6700" spc="-150"/>
            </a:lvl1pPr>
          </a:lstStyle>
          <a:p>
            <a:pPr lvl="0"/>
            <a:r>
              <a:rPr lang="en-US" dirty="0" smtClean="0"/>
              <a:t>Click to edit Master text styles</a:t>
            </a:r>
          </a:p>
        </p:txBody>
      </p:sp>
    </p:spTree>
    <p:extLst>
      <p:ext uri="{BB962C8B-B14F-4D97-AF65-F5344CB8AC3E}">
        <p14:creationId xmlns:p14="http://schemas.microsoft.com/office/powerpoint/2010/main" val="16131628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0"/>
            <a:ext cx="11151917" cy="1975927"/>
          </a:xfrm>
          <a:prstGeom prst="rect">
            <a:avLst/>
          </a:prstGeom>
        </p:spPr>
        <p:txBody>
          <a:bodyPr/>
          <a:lstStyle>
            <a:lvl1pPr marL="0" indent="0">
              <a:spcBef>
                <a:spcPts val="1200"/>
              </a:spcBef>
              <a:buNone/>
              <a:defRPr sz="4000">
                <a:solidFill>
                  <a:srgbClr val="009E49"/>
                </a:solidFill>
                <a:latin typeface="+mj-lt"/>
              </a:defRPr>
            </a:lvl1pPr>
            <a:lvl2pPr marL="0" indent="0">
              <a:spcBef>
                <a:spcPts val="1200"/>
              </a:spcBef>
              <a:buNone/>
              <a:defRPr sz="2000">
                <a:gradFill>
                  <a:gsLst>
                    <a:gs pos="100000">
                      <a:schemeClr val="bg2"/>
                    </a:gs>
                    <a:gs pos="6000">
                      <a:schemeClr val="bg2"/>
                    </a:gs>
                  </a:gsLst>
                  <a:lin ang="5400000" scaled="0"/>
                </a:gradFill>
              </a:defRPr>
            </a:lvl2pPr>
            <a:lvl3pPr marL="231434" indent="0">
              <a:spcBef>
                <a:spcPts val="1200"/>
              </a:spcBef>
              <a:buNone/>
              <a:defRPr sz="2000">
                <a:gradFill>
                  <a:gsLst>
                    <a:gs pos="100000">
                      <a:schemeClr val="bg2"/>
                    </a:gs>
                    <a:gs pos="6000">
                      <a:schemeClr val="bg2"/>
                    </a:gs>
                  </a:gsLst>
                  <a:lin ang="5400000" scaled="0"/>
                </a:gradFill>
              </a:defRPr>
            </a:lvl3pPr>
            <a:lvl4pPr marL="456530" indent="0">
              <a:spcBef>
                <a:spcPts val="1200"/>
              </a:spcBef>
              <a:buNone/>
              <a:defRPr sz="2000">
                <a:gradFill>
                  <a:gsLst>
                    <a:gs pos="100000">
                      <a:schemeClr val="bg2"/>
                    </a:gs>
                    <a:gs pos="6000">
                      <a:schemeClr val="bg2"/>
                    </a:gs>
                  </a:gsLst>
                  <a:lin ang="5400000" scaled="0"/>
                </a:gradFill>
              </a:defRPr>
            </a:lvl4pPr>
            <a:lvl5pPr marL="692721" indent="0">
              <a:spcBef>
                <a:spcPts val="1200"/>
              </a:spcBef>
              <a:buNone/>
              <a:defRPr sz="2000">
                <a:gradFill>
                  <a:gsLst>
                    <a:gs pos="100000">
                      <a:schemeClr val="bg2"/>
                    </a:gs>
                    <a:gs pos="6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
        <p:nvSpPr>
          <p:cNvPr id="9" name="TextBox 8"/>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1396158698"/>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0"/>
            <a:ext cx="11151917" cy="1975927"/>
          </a:xfrm>
          <a:prstGeom prst="rect">
            <a:avLst/>
          </a:prstGeom>
        </p:spPr>
        <p:txBody>
          <a:bodyPr/>
          <a:lstStyle>
            <a:lvl1pPr marL="0" indent="0">
              <a:spcBef>
                <a:spcPts val="1200"/>
              </a:spcBef>
              <a:buNone/>
              <a:defRPr sz="4000">
                <a:gradFill>
                  <a:gsLst>
                    <a:gs pos="100000">
                      <a:schemeClr val="bg2"/>
                    </a:gs>
                    <a:gs pos="0">
                      <a:schemeClr val="bg2"/>
                    </a:gs>
                  </a:gsLst>
                  <a:lin ang="5400000" scaled="0"/>
                </a:gradFill>
                <a:latin typeface="+mj-lt"/>
              </a:defRPr>
            </a:lvl1pPr>
            <a:lvl2pPr marL="0" indent="0">
              <a:spcBef>
                <a:spcPts val="1200"/>
              </a:spcBef>
              <a:buNone/>
              <a:defRPr sz="2000">
                <a:gradFill>
                  <a:gsLst>
                    <a:gs pos="100000">
                      <a:schemeClr val="bg2"/>
                    </a:gs>
                    <a:gs pos="0">
                      <a:schemeClr val="bg2"/>
                    </a:gs>
                  </a:gsLst>
                  <a:lin ang="5400000" scaled="0"/>
                </a:gradFill>
              </a:defRPr>
            </a:lvl2pPr>
            <a:lvl3pPr marL="231434" indent="0">
              <a:spcBef>
                <a:spcPts val="1200"/>
              </a:spcBef>
              <a:buNone/>
              <a:defRPr sz="2000">
                <a:gradFill>
                  <a:gsLst>
                    <a:gs pos="100000">
                      <a:schemeClr val="bg2"/>
                    </a:gs>
                    <a:gs pos="0">
                      <a:schemeClr val="bg2"/>
                    </a:gs>
                  </a:gsLst>
                  <a:lin ang="5400000" scaled="0"/>
                </a:gradFill>
              </a:defRPr>
            </a:lvl3pPr>
            <a:lvl4pPr marL="456530" indent="0">
              <a:spcBef>
                <a:spcPts val="1200"/>
              </a:spcBef>
              <a:buNone/>
              <a:defRPr sz="2000">
                <a:gradFill>
                  <a:gsLst>
                    <a:gs pos="100000">
                      <a:schemeClr val="bg2"/>
                    </a:gs>
                    <a:gs pos="0">
                      <a:schemeClr val="bg2"/>
                    </a:gs>
                  </a:gsLst>
                  <a:lin ang="5400000" scaled="0"/>
                </a:gradFill>
              </a:defRPr>
            </a:lvl4pPr>
            <a:lvl5pPr marL="692721" indent="0">
              <a:spcBef>
                <a:spcPts val="1200"/>
              </a:spcBef>
              <a:buNone/>
              <a:defRPr sz="2000">
                <a:gradFill>
                  <a:gsLst>
                    <a:gs pos="100000">
                      <a:schemeClr val="bg2"/>
                    </a:gs>
                    <a:gs pos="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
        <p:nvSpPr>
          <p:cNvPr id="9" name="TextBox 8"/>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3321794504"/>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47897"/>
          </a:xfrm>
        </p:spPr>
        <p:txBody>
          <a:bodyPr/>
          <a:lstStyle>
            <a:lvl1pPr>
              <a:defRPr>
                <a:solidFill>
                  <a:srgbClr val="009E49"/>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3747" indent="-283747">
              <a:spcBef>
                <a:spcPts val="1200"/>
              </a:spcBef>
              <a:buFont typeface="Wingdings" pitchFamily="2" charset="2"/>
              <a:buChar char=""/>
              <a:defRPr sz="4000"/>
            </a:lvl1pPr>
            <a:lvl2pPr marL="516767" indent="-233021">
              <a:spcBef>
                <a:spcPts val="1200"/>
              </a:spcBef>
              <a:buFont typeface="Wingdings" pitchFamily="2" charset="2"/>
              <a:buChar char=""/>
              <a:defRPr>
                <a:latin typeface="+mn-lt"/>
              </a:defRPr>
            </a:lvl2pPr>
            <a:lvl3pPr marL="740275" indent="-223510">
              <a:spcBef>
                <a:spcPts val="1200"/>
              </a:spcBef>
              <a:buFont typeface="Wingdings" pitchFamily="2" charset="2"/>
              <a:buChar char=""/>
              <a:tabLst/>
              <a:defRPr>
                <a:latin typeface="+mn-lt"/>
              </a:defRPr>
            </a:lvl3pPr>
            <a:lvl4pPr marL="913058" indent="-172784">
              <a:spcBef>
                <a:spcPts val="1200"/>
              </a:spcBef>
              <a:buFont typeface="Wingdings" pitchFamily="2" charset="2"/>
              <a:buChar char=""/>
              <a:defRPr>
                <a:latin typeface="+mn-lt"/>
              </a:defRPr>
            </a:lvl4pPr>
            <a:lvl5pPr marL="1085843" indent="-172784">
              <a:spcBef>
                <a:spcPts val="1200"/>
              </a:spcBef>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
        <p:nvSpPr>
          <p:cNvPr id="7" name="TextBox 6"/>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3447998733"/>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7" y="1447801"/>
            <a:ext cx="5396365" cy="2462213"/>
          </a:xfrm>
        </p:spPr>
        <p:txBody>
          <a:bodyPr/>
          <a:lstStyle>
            <a:lvl1pPr marL="0" indent="0">
              <a:spcBef>
                <a:spcPts val="1200"/>
              </a:spcBef>
              <a:buNone/>
              <a:defRPr sz="4000">
                <a:solidFill>
                  <a:srgbClr val="009E49"/>
                </a:solidFill>
                <a:latin typeface="+mj-lt"/>
              </a:defRPr>
            </a:lvl1pPr>
            <a:lvl2pPr marL="0" indent="0">
              <a:spcBef>
                <a:spcPts val="1200"/>
              </a:spcBef>
              <a:buNone/>
              <a:defRPr sz="2000"/>
            </a:lvl2pPr>
            <a:lvl3pPr marL="233021" indent="0">
              <a:spcBef>
                <a:spcPts val="1200"/>
              </a:spcBef>
              <a:buNone/>
              <a:defRPr sz="2000"/>
            </a:lvl3pPr>
            <a:lvl4pPr marL="456530" indent="0">
              <a:spcBef>
                <a:spcPts val="1200"/>
              </a:spcBef>
              <a:buNone/>
              <a:defRPr sz="2000"/>
            </a:lvl4pPr>
            <a:lvl5pPr marL="692721" indent="0">
              <a:spcBef>
                <a:spcPts val="1200"/>
              </a:spcBef>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4" y="1447801"/>
            <a:ext cx="5396365" cy="2462213"/>
          </a:xfrm>
        </p:spPr>
        <p:txBody>
          <a:bodyPr/>
          <a:lstStyle>
            <a:lvl1pPr marL="0" indent="0">
              <a:spcBef>
                <a:spcPts val="1200"/>
              </a:spcBef>
              <a:buNone/>
              <a:defRPr lang="en-US" sz="4000" kern="1200" spc="-71" baseline="0" dirty="0" smtClean="0">
                <a:solidFill>
                  <a:srgbClr val="009E49"/>
                </a:solidFill>
                <a:latin typeface="+mj-lt"/>
                <a:ea typeface="+mn-ea"/>
                <a:cs typeface="+mn-cs"/>
              </a:defRPr>
            </a:lvl1pPr>
            <a:lvl2pPr marL="3171"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2pPr>
            <a:lvl3pPr marL="233021"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3pPr>
            <a:lvl4pPr marL="459699"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4pPr>
            <a:lvl5pPr marL="686380"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
        <p:nvSpPr>
          <p:cNvPr id="8" name="TextBox 7"/>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4280646604"/>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7"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spcBef>
                <a:spcPts val="1200"/>
              </a:spcBef>
              <a:buNone/>
              <a:defRPr sz="2000">
                <a:gradFill>
                  <a:gsLst>
                    <a:gs pos="1000">
                      <a:schemeClr val="bg2"/>
                    </a:gs>
                    <a:gs pos="98000">
                      <a:schemeClr val="bg2"/>
                    </a:gs>
                  </a:gsLst>
                  <a:lin ang="5400000" scaled="0"/>
                </a:gradFill>
              </a:defRPr>
            </a:lvl2pPr>
            <a:lvl3pPr marL="233021" indent="0">
              <a:spcBef>
                <a:spcPts val="1200"/>
              </a:spcBef>
              <a:buNone/>
              <a:defRPr sz="2000">
                <a:gradFill>
                  <a:gsLst>
                    <a:gs pos="1000">
                      <a:schemeClr val="bg2"/>
                    </a:gs>
                    <a:gs pos="98000">
                      <a:schemeClr val="bg2"/>
                    </a:gs>
                  </a:gsLst>
                  <a:lin ang="5400000" scaled="0"/>
                </a:gradFill>
              </a:defRPr>
            </a:lvl3pPr>
            <a:lvl4pPr marL="456530" indent="0">
              <a:spcBef>
                <a:spcPts val="1200"/>
              </a:spcBef>
              <a:buNone/>
              <a:defRPr sz="2000">
                <a:gradFill>
                  <a:gsLst>
                    <a:gs pos="1000">
                      <a:schemeClr val="bg2"/>
                    </a:gs>
                    <a:gs pos="98000">
                      <a:schemeClr val="bg2"/>
                    </a:gs>
                  </a:gsLst>
                  <a:lin ang="5400000" scaled="0"/>
                </a:gradFill>
              </a:defRPr>
            </a:lvl4pPr>
            <a:lvl5pPr marL="692721" indent="0">
              <a:spcBef>
                <a:spcPts val="1200"/>
              </a:spcBef>
              <a:buNone/>
              <a:defRPr sz="2000">
                <a:gradFill>
                  <a:gsLst>
                    <a:gs pos="1000">
                      <a:schemeClr val="bg2"/>
                    </a:gs>
                    <a:gs pos="98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4" y="1447801"/>
            <a:ext cx="5396365" cy="2462213"/>
          </a:xfrm>
        </p:spPr>
        <p:txBody>
          <a:bodyPr/>
          <a:lstStyle>
            <a:lvl1pPr marL="0" indent="0">
              <a:spcBef>
                <a:spcPts val="1200"/>
              </a:spcBef>
              <a:buNone/>
              <a:defRPr lang="en-US" sz="4000" kern="1200" spc="-71" baseline="0" dirty="0" smtClean="0">
                <a:gradFill>
                  <a:gsLst>
                    <a:gs pos="1000">
                      <a:schemeClr val="bg2"/>
                    </a:gs>
                    <a:gs pos="98000">
                      <a:schemeClr val="bg2"/>
                    </a:gs>
                  </a:gsLst>
                  <a:lin ang="5400000" scaled="0"/>
                </a:gradFill>
                <a:latin typeface="+mj-lt"/>
                <a:ea typeface="+mn-ea"/>
                <a:cs typeface="+mn-cs"/>
              </a:defRPr>
            </a:lvl1pPr>
            <a:lvl2pPr marL="3171"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2pPr>
            <a:lvl3pPr marL="233021"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3pPr>
            <a:lvl4pPr marL="459699"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4pPr>
            <a:lvl5pPr marL="686380"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
        <p:nvSpPr>
          <p:cNvPr id="8" name="TextBox 7"/>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178518218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ponsors-Fin">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1381"/>
          <a:stretch/>
        </p:blipFill>
        <p:spPr>
          <a:xfrm>
            <a:off x="2272267" y="1705707"/>
            <a:ext cx="7647466" cy="5150618"/>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1845" y="126358"/>
            <a:ext cx="4828310" cy="1609436"/>
          </a:xfrm>
          <a:prstGeom prst="rect">
            <a:avLst/>
          </a:prstGeom>
          <a:effectLst>
            <a:glow rad="508000">
              <a:schemeClr val="bg1">
                <a:alpha val="60000"/>
              </a:schemeClr>
            </a:glow>
          </a:effectLst>
        </p:spPr>
      </p:pic>
    </p:spTree>
    <p:extLst>
      <p:ext uri="{BB962C8B-B14F-4D97-AF65-F5344CB8AC3E}">
        <p14:creationId xmlns:p14="http://schemas.microsoft.com/office/powerpoint/2010/main" val="19071142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p15:clr>
            <a:srgbClr val="FBAE40"/>
          </p15:clr>
        </p15:guide>
        <p15:guide id="4" pos="37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837" y="1447801"/>
            <a:ext cx="5396365" cy="2720745"/>
          </a:xfrm>
        </p:spPr>
        <p:txBody>
          <a:bodyPr>
            <a:spAutoFit/>
          </a:bodyPr>
          <a:lstStyle>
            <a:lvl1pPr marL="291671" indent="-291671">
              <a:spcBef>
                <a:spcPts val="1200"/>
              </a:spcBef>
              <a:buClr>
                <a:schemeClr val="bg2"/>
              </a:buClr>
              <a:buSzPct val="100000"/>
              <a:buFont typeface="Wingdings" pitchFamily="2" charset="2"/>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519936" indent="-228265">
              <a:spcBef>
                <a:spcPts val="1200"/>
              </a:spcBef>
              <a:defRPr sz="2000"/>
            </a:lvl2pPr>
            <a:lvl3pPr marL="684795" indent="-164858">
              <a:spcBef>
                <a:spcPts val="1200"/>
              </a:spcBef>
              <a:tabLst/>
              <a:defRPr sz="2000"/>
            </a:lvl3pPr>
            <a:lvl4pPr marL="862333" indent="-177539">
              <a:spcBef>
                <a:spcPts val="1200"/>
              </a:spcBef>
              <a:defRPr/>
            </a:lvl4pPr>
            <a:lvl5pPr marL="1027191" indent="-164858">
              <a:spcBef>
                <a:spcPts val="1200"/>
              </a:spcBef>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9564" y="1447802"/>
            <a:ext cx="5396365" cy="2720745"/>
          </a:xfrm>
        </p:spPr>
        <p:txBody>
          <a:bodyPr>
            <a:spAutoFit/>
          </a:bodyPr>
          <a:lstStyle>
            <a:lvl1pPr marL="339227" indent="-339227">
              <a:spcBef>
                <a:spcPts val="1200"/>
              </a:spcBef>
              <a:buClr>
                <a:schemeClr val="bg2"/>
              </a:buClr>
              <a:buFont typeface="Arial" pitchFamily="34" charset="0"/>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634069" indent="-342397">
              <a:spcBef>
                <a:spcPts val="1200"/>
              </a:spcBef>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2333" indent="-342397">
              <a:spcBef>
                <a:spcPts val="1200"/>
              </a:spcBef>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7191" indent="-342397">
              <a:spcBef>
                <a:spcPts val="1200"/>
              </a:spcBef>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4731" indent="-342397">
              <a:spcBef>
                <a:spcPts val="1200"/>
              </a:spcBef>
              <a:defRPr lang="en-US" sz="2000" kern="1200" spc="0" baseline="0" dirty="0">
                <a:gradFill>
                  <a:gsLst>
                    <a:gs pos="1250">
                      <a:schemeClr val="bg2"/>
                    </a:gs>
                    <a:gs pos="100000">
                      <a:schemeClr val="bg2"/>
                    </a:gs>
                  </a:gsLst>
                  <a:lin ang="5400000" scaled="0"/>
                </a:gradFill>
                <a:latin typeface="+mn-lt"/>
                <a:ea typeface="+mn-ea"/>
                <a:cs typeface="+mn-cs"/>
              </a:defRPr>
            </a:lvl5pPr>
          </a:lstStyle>
          <a:p>
            <a:pPr marL="291671" marR="0" lvl="0"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Click to edit Master text styles</a:t>
            </a:r>
          </a:p>
          <a:p>
            <a:pPr marL="291671" marR="0" lvl="1"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Second level</a:t>
            </a:r>
          </a:p>
          <a:p>
            <a:pPr marL="291671" marR="0" lvl="2"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Third level</a:t>
            </a:r>
          </a:p>
          <a:p>
            <a:pPr marL="291671" marR="0" lvl="3"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Fourth level</a:t>
            </a:r>
          </a:p>
          <a:p>
            <a:pPr marL="291671" marR="0" lvl="4"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
        <p:nvSpPr>
          <p:cNvPr id="8" name="TextBox 7"/>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378531156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spcBef>
                <a:spcPts val="1200"/>
              </a:spcBef>
              <a:buNone/>
              <a:defRPr sz="4000" b="0" cap="none" baseline="0">
                <a:solidFill>
                  <a:srgbClr val="009E49"/>
                </a:soli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2" y="1681907"/>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12" name="Title 11"/>
          <p:cNvSpPr>
            <a:spLocks noGrp="1"/>
          </p:cNvSpPr>
          <p:nvPr>
            <p:ph type="title"/>
          </p:nvPr>
        </p:nvSpPr>
        <p:spPr/>
        <p:txBody>
          <a:bodyPr>
            <a:noAutofit/>
          </a:bodyPr>
          <a:lstStyle>
            <a:lvl1pPr>
              <a:defRPr>
                <a:solidFill>
                  <a:srgbClr val="009E49"/>
                </a:solidFill>
              </a:defRPr>
            </a:lvl1pPr>
          </a:lstStyle>
          <a:p>
            <a:r>
              <a:rPr lang="en-US" dirty="0" smtClean="0"/>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
        <p:nvSpPr>
          <p:cNvPr id="7" name="TextBox 6"/>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164963642"/>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11430"/>
            <a:ext cx="5981669" cy="6858000"/>
          </a:xfrm>
        </p:spPr>
        <p:txBody>
          <a:bodyPr lIns="182611"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835" y="1447802"/>
            <a:ext cx="5434948" cy="1178443"/>
          </a:xfrm>
          <a:prstGeom prst="rect">
            <a:avLst/>
          </a:prstGeom>
        </p:spPr>
        <p:txBody>
          <a:bodyPr>
            <a:noAutofit/>
          </a:bodyPr>
          <a:lstStyle>
            <a:lvl1pPr marL="0" indent="0">
              <a:spcBef>
                <a:spcPts val="1200"/>
              </a:spcBef>
              <a:buNone/>
              <a:defRPr sz="4000" b="0" cap="none" baseline="0">
                <a:solidFill>
                  <a:srgbClr val="009E49"/>
                </a:soli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837" y="2734987"/>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7" name="TextBox 6"/>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4233268943"/>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2"/>
            <a:ext cx="5434948" cy="1178443"/>
          </a:xfrm>
          <a:prstGeom prst="rect">
            <a:avLst/>
          </a:prstGeom>
        </p:spPr>
        <p:txBody>
          <a:bodyPr>
            <a:noAutofit/>
          </a:bodyPr>
          <a:lstStyle>
            <a:lvl1pPr marL="0" indent="0">
              <a:spcBef>
                <a:spcPts val="1200"/>
              </a:spcBef>
              <a:buNone/>
              <a:defRPr sz="4000" b="0" cap="none" baseline="0">
                <a:solidFill>
                  <a:srgbClr val="009E49"/>
                </a:soli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2" y="2734987"/>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1669" cy="6858000"/>
          </a:xfrm>
        </p:spPr>
        <p:txBody>
          <a:bodyPr lIns="182611" anchor="ctr"/>
          <a:lstStyle>
            <a:lvl1pPr marL="0" indent="0" algn="l">
              <a:buNone/>
              <a:defRPr/>
            </a:lvl1pPr>
          </a:lstStyle>
          <a:p>
            <a:r>
              <a:rPr lang="en-US" dirty="0" smtClean="0"/>
              <a:t>Click to insert photo.</a:t>
            </a:r>
            <a:endParaRPr lang="en-US" dirty="0"/>
          </a:p>
        </p:txBody>
      </p:sp>
      <p:sp>
        <p:nvSpPr>
          <p:cNvPr id="6" name="TextBox 5"/>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4027840406"/>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6" y="0"/>
            <a:ext cx="598802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spcBef>
                <a:spcPts val="1200"/>
              </a:spcBef>
              <a:buNone/>
              <a:defRPr sz="4000" b="0" cap="none" baseline="0">
                <a:gradFill>
                  <a:gsLst>
                    <a:gs pos="100000">
                      <a:schemeClr val="bg1"/>
                    </a:gs>
                    <a:gs pos="0">
                      <a:schemeClr val="bg1"/>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2" y="1681907"/>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8" name="TextBox 7"/>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2589259780"/>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611"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2144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434948" cy="1178443"/>
          </a:xfrm>
          <a:prstGeom prst="rect">
            <a:avLst/>
          </a:prstGeom>
        </p:spPr>
        <p:txBody>
          <a:bodyPr>
            <a:noAutofit/>
          </a:bodyPr>
          <a:lstStyle>
            <a:lvl1pPr marL="0" indent="0">
              <a:spcBef>
                <a:spcPts val="1200"/>
              </a:spcBef>
              <a:buNone/>
              <a:defRPr sz="4000" b="0" cap="none" baseline="0">
                <a:gradFill>
                  <a:gsLst>
                    <a:gs pos="100000">
                      <a:schemeClr val="bg1"/>
                    </a:gs>
                    <a:gs pos="0">
                      <a:schemeClr val="bg1"/>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837" y="2734987"/>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0" name="TextBox 9"/>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3177714937"/>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2"/>
            <a:ext cx="5434948" cy="1178443"/>
          </a:xfrm>
          <a:prstGeom prst="rect">
            <a:avLst/>
          </a:prstGeom>
        </p:spPr>
        <p:txBody>
          <a:bodyPr>
            <a:noAutofit/>
          </a:bodyPr>
          <a:lstStyle>
            <a:lvl1pPr marL="0" indent="0">
              <a:spcBef>
                <a:spcPts val="1200"/>
              </a:spcBef>
              <a:buNone/>
              <a:defRPr sz="4000" b="0" cap="none" baseline="0">
                <a:gradFill>
                  <a:gsLst>
                    <a:gs pos="100000">
                      <a:schemeClr val="bg1"/>
                    </a:gs>
                    <a:gs pos="0">
                      <a:schemeClr val="bg1"/>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2" y="2734987"/>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1" y="0"/>
            <a:ext cx="5981669" cy="6858000"/>
          </a:xfrm>
        </p:spPr>
        <p:txBody>
          <a:bodyPr lIns="182611" anchor="ctr"/>
          <a:lstStyle>
            <a:lvl1pPr marL="0" indent="0" algn="l">
              <a:buNone/>
              <a:defRPr/>
            </a:lvl1pPr>
          </a:lstStyle>
          <a:p>
            <a:r>
              <a:rPr lang="en-US" dirty="0" smtClean="0"/>
              <a:t>Click to insert photo.</a:t>
            </a:r>
            <a:endParaRPr lang="en-US" dirty="0"/>
          </a:p>
        </p:txBody>
      </p:sp>
      <p:sp>
        <p:nvSpPr>
          <p:cNvPr id="10" name="TextBox 9"/>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ln>
                  <a:solidFill>
                    <a:srgbClr val="FFFFFF"/>
                  </a:solidFill>
                </a:ln>
                <a:solidFill>
                  <a:srgbClr val="FFFFFF"/>
                </a:solidFill>
                <a:latin typeface="Segoe Pro" pitchFamily="34" charset="0"/>
              </a:rPr>
              <a:t>Project</a:t>
            </a:r>
          </a:p>
        </p:txBody>
      </p:sp>
    </p:spTree>
    <p:extLst>
      <p:ext uri="{BB962C8B-B14F-4D97-AF65-F5344CB8AC3E}">
        <p14:creationId xmlns:p14="http://schemas.microsoft.com/office/powerpoint/2010/main" val="2029605819"/>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4" cy="2863073"/>
          </a:xfrm>
          <a:prstGeom prst="rect">
            <a:avLst/>
          </a:prstGeom>
        </p:spPr>
        <p:txBody>
          <a:bodyPr>
            <a:normAutofit/>
          </a:bodyPr>
          <a:lstStyle>
            <a:lvl1pPr marL="0" indent="0">
              <a:lnSpc>
                <a:spcPct val="90000"/>
              </a:lnSpc>
              <a:spcBef>
                <a:spcPts val="1200"/>
              </a:spcBef>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6" y="4343402"/>
            <a:ext cx="11155094" cy="470747"/>
          </a:xfrm>
          <a:prstGeom prst="rect">
            <a:avLst/>
          </a:prstGeom>
        </p:spPr>
        <p:txBody>
          <a:bodyPr>
            <a:normAutofit/>
          </a:bodyPr>
          <a:lstStyle>
            <a:lvl1pPr marL="0" indent="0">
              <a:lnSpc>
                <a:spcPct val="90000"/>
              </a:lnSpc>
              <a:spcBef>
                <a:spcPts val="1200"/>
              </a:spcBef>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7" name="TextBox 6"/>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2683152107"/>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
        <p:nvSpPr>
          <p:cNvPr id="6" name="TextBox 5"/>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423802151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410495"/>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933173646"/>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9E49"/>
                </a:solidFill>
              </a:defRPr>
            </a:lvl1pPr>
          </a:lstStyle>
          <a:p>
            <a:r>
              <a:rPr lang="en-US" dirty="0" smtClean="0"/>
              <a:t>Slide for Developer Code</a:t>
            </a:r>
            <a:endParaRPr lang="en-US" dirty="0"/>
          </a:p>
        </p:txBody>
      </p:sp>
      <p:sp>
        <p:nvSpPr>
          <p:cNvPr id="3" name="Rectangle 2"/>
          <p:cNvSpPr/>
          <p:nvPr userDrawn="1"/>
        </p:nvSpPr>
        <p:spPr bwMode="hidden">
          <a:xfrm>
            <a:off x="0"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19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1"/>
            <a:ext cx="11155094" cy="1988237"/>
          </a:xfrm>
        </p:spPr>
        <p:txBody>
          <a:bodyPr/>
          <a:lstStyle>
            <a:lvl1pPr marL="0" indent="0">
              <a:lnSpc>
                <a:spcPct val="90000"/>
              </a:lnSpc>
              <a:spcBef>
                <a:spcPts val="1200"/>
              </a:spcBef>
              <a:buNone/>
              <a:defRPr sz="3200">
                <a:gradFill>
                  <a:gsLst>
                    <a:gs pos="1250">
                      <a:srgbClr val="000000"/>
                    </a:gs>
                    <a:gs pos="100000">
                      <a:srgbClr val="000000"/>
                    </a:gs>
                  </a:gsLst>
                  <a:lin ang="5400000" scaled="0"/>
                </a:gradFill>
                <a:latin typeface="Consolas" pitchFamily="49" charset="0"/>
                <a:cs typeface="Consolas" pitchFamily="49" charset="0"/>
              </a:defRPr>
            </a:lvl1pPr>
            <a:lvl2pPr marL="339227" indent="0">
              <a:lnSpc>
                <a:spcPct val="90000"/>
              </a:lnSpc>
              <a:spcBef>
                <a:spcPts val="1200"/>
              </a:spcBef>
              <a:buNone/>
              <a:defRPr>
                <a:gradFill>
                  <a:gsLst>
                    <a:gs pos="1250">
                      <a:srgbClr val="000000"/>
                    </a:gs>
                    <a:gs pos="100000">
                      <a:srgbClr val="000000"/>
                    </a:gs>
                  </a:gsLst>
                  <a:lin ang="5400000" scaled="0"/>
                </a:gradFill>
                <a:latin typeface="Consolas" pitchFamily="49" charset="0"/>
                <a:cs typeface="Consolas" pitchFamily="49" charset="0"/>
              </a:defRPr>
            </a:lvl2pPr>
            <a:lvl3pPr marL="572247" indent="0">
              <a:lnSpc>
                <a:spcPct val="90000"/>
              </a:lnSpc>
              <a:spcBef>
                <a:spcPts val="1200"/>
              </a:spcBef>
              <a:buNone/>
              <a:defRPr>
                <a:gradFill>
                  <a:gsLst>
                    <a:gs pos="1250">
                      <a:srgbClr val="000000"/>
                    </a:gs>
                    <a:gs pos="100000">
                      <a:srgbClr val="000000"/>
                    </a:gs>
                  </a:gsLst>
                  <a:lin ang="5400000" scaled="0"/>
                </a:gradFill>
                <a:latin typeface="Consolas" pitchFamily="49" charset="0"/>
                <a:cs typeface="Consolas" pitchFamily="49" charset="0"/>
              </a:defRPr>
            </a:lvl3pPr>
            <a:lvl4pPr marL="797342" indent="0">
              <a:lnSpc>
                <a:spcPct val="90000"/>
              </a:lnSpc>
              <a:spcBef>
                <a:spcPts val="1200"/>
              </a:spcBef>
              <a:buNone/>
              <a:defRPr>
                <a:gradFill>
                  <a:gsLst>
                    <a:gs pos="1250">
                      <a:srgbClr val="000000"/>
                    </a:gs>
                    <a:gs pos="100000">
                      <a:srgbClr val="000000"/>
                    </a:gs>
                  </a:gsLst>
                  <a:lin ang="5400000" scaled="0"/>
                </a:gradFill>
                <a:latin typeface="Consolas" pitchFamily="49" charset="0"/>
                <a:cs typeface="Consolas" pitchFamily="49" charset="0"/>
              </a:defRPr>
            </a:lvl4pPr>
            <a:lvl5pPr marL="1028777" indent="0">
              <a:lnSpc>
                <a:spcPct val="90000"/>
              </a:lnSpc>
              <a:spcBef>
                <a:spcPts val="1200"/>
              </a:spcBef>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85746306"/>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4"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397" indent="-342397">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7727" indent="-285331">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058" indent="-285331">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323" indent="-228265">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69588" indent="-228265">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238877"/>
            <a:ext cx="12192001" cy="619125"/>
          </a:xfrm>
          <a:prstGeom prst="rect">
            <a:avLst/>
          </a:prstGeom>
          <a:solidFill>
            <a:srgbClr val="FFFF99"/>
          </a:solidFill>
        </p:spPr>
        <p:txBody>
          <a:bodyPr wrap="square" lIns="152171" tIns="76085" rIns="152171" bIns="76085"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97129431"/>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588" y="-2"/>
            <a:ext cx="7545765" cy="685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760610" y="562457"/>
            <a:ext cx="10746999" cy="609398"/>
          </a:xfrm>
        </p:spPr>
        <p:txBody>
          <a:bodyPr anchor="b" anchorCtr="0">
            <a:noAutofit/>
          </a:bodyPr>
          <a:lstStyle>
            <a:lvl1pPr>
              <a:defRPr sz="3991">
                <a:solidFill>
                  <a:srgbClr val="0072C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59149" y="1524001"/>
            <a:ext cx="10746999" cy="1775871"/>
          </a:xfrm>
        </p:spPr>
        <p:txBody>
          <a:bodyPr/>
          <a:lstStyle>
            <a:lvl1pPr marL="405506" indent="-405506">
              <a:lnSpc>
                <a:spcPct val="90000"/>
              </a:lnSpc>
              <a:defRPr sz="2794">
                <a:latin typeface="+mn-lt"/>
              </a:defRPr>
            </a:lvl1pPr>
            <a:lvl2pPr marL="853781" indent="-394418">
              <a:lnSpc>
                <a:spcPct val="90000"/>
              </a:lnSpc>
              <a:defRPr sz="2395">
                <a:gradFill>
                  <a:gsLst>
                    <a:gs pos="0">
                      <a:schemeClr val="tx1"/>
                    </a:gs>
                    <a:gs pos="86000">
                      <a:schemeClr val="tx1"/>
                    </a:gs>
                  </a:gsLst>
                  <a:lin ang="5400000" scaled="0"/>
                </a:gradFill>
                <a:latin typeface="+mn-lt"/>
              </a:defRPr>
            </a:lvl2pPr>
            <a:lvl3pPr marL="1202262" indent="-348482">
              <a:lnSpc>
                <a:spcPct val="90000"/>
              </a:lnSpc>
              <a:defRPr sz="1996">
                <a:latin typeface="+mn-lt"/>
              </a:defRPr>
            </a:lvl3pPr>
            <a:lvl4pPr marL="1534904" indent="-278785">
              <a:lnSpc>
                <a:spcPct val="90000"/>
              </a:lnSpc>
              <a:defRPr sz="1796">
                <a:latin typeface="+mn-lt"/>
              </a:defRPr>
            </a:lvl4pPr>
            <a:lvl5pPr marL="1883385" indent="-281953">
              <a:lnSpc>
                <a:spcPct val="90000"/>
              </a:lnSpc>
              <a:defRPr sz="1796">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bwMode="gray">
          <a:xfrm flipV="1">
            <a:off x="608172" y="6476997"/>
            <a:ext cx="10204620" cy="55714"/>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022"/>
            <a:endParaRPr lang="en-US" sz="1896">
              <a:solidFill>
                <a:srgbClr val="FFFFFF"/>
              </a:solidFill>
            </a:endParaRPr>
          </a:p>
        </p:txBody>
      </p:sp>
      <p:sp>
        <p:nvSpPr>
          <p:cNvPr id="7" name="Rectangle 6"/>
          <p:cNvSpPr/>
          <p:nvPr userDrawn="1"/>
        </p:nvSpPr>
        <p:spPr bwMode="gray">
          <a:xfrm>
            <a:off x="1" y="1217030"/>
            <a:ext cx="11583828" cy="45719"/>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022"/>
            <a:endParaRPr lang="en-US" sz="1896">
              <a:solidFill>
                <a:srgbClr val="FFFFFF"/>
              </a:solidFill>
            </a:endParaRPr>
          </a:p>
        </p:txBody>
      </p:sp>
    </p:spTree>
    <p:extLst>
      <p:ext uri="{BB962C8B-B14F-4D97-AF65-F5344CB8AC3E}">
        <p14:creationId xmlns:p14="http://schemas.microsoft.com/office/powerpoint/2010/main" val="632963505"/>
      </p:ext>
    </p:extLst>
  </p:cSld>
  <p:clrMapOvr>
    <a:masterClrMapping/>
  </p:clrMapOvr>
  <p:transition spd="slow">
    <p:wipe dir="r"/>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cSld name="Sub Section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588" y="-2"/>
            <a:ext cx="7545765" cy="685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ectangle 37"/>
          <p:cNvSpPr/>
          <p:nvPr userDrawn="1"/>
        </p:nvSpPr>
        <p:spPr bwMode="hidden">
          <a:xfrm rot="5400000" flipV="1">
            <a:off x="7079505" y="4106373"/>
            <a:ext cx="5450473" cy="52083"/>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022"/>
            <a:endParaRPr lang="en-US" sz="1896">
              <a:solidFill>
                <a:srgbClr val="FFFFFF"/>
              </a:solidFill>
            </a:endParaRPr>
          </a:p>
        </p:txBody>
      </p:sp>
      <p:sp>
        <p:nvSpPr>
          <p:cNvPr id="41" name="Rectangle 40"/>
          <p:cNvSpPr/>
          <p:nvPr userDrawn="1"/>
        </p:nvSpPr>
        <p:spPr bwMode="hidden">
          <a:xfrm>
            <a:off x="8638260" y="3503362"/>
            <a:ext cx="1800694" cy="1217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38" tIns="45619" rIns="91238" bIns="45619" numCol="1" spcCol="0" rtlCol="0" fromWordArt="0" anchor="ctr" anchorCtr="0" forceAA="0" compatLnSpc="1">
            <a:prstTxWarp prst="textNoShape">
              <a:avLst/>
            </a:prstTxWarp>
            <a:noAutofit/>
          </a:bodyPr>
          <a:lstStyle/>
          <a:p>
            <a:pPr algn="ctr" defTabSz="913022"/>
            <a:endParaRPr lang="en-US" sz="2395" dirty="0">
              <a:gradFill>
                <a:gsLst>
                  <a:gs pos="0">
                    <a:srgbClr val="505050"/>
                  </a:gs>
                  <a:gs pos="86000">
                    <a:srgbClr val="505050"/>
                  </a:gs>
                </a:gsLst>
                <a:lin ang="5400000" scaled="0"/>
              </a:gradFill>
              <a:latin typeface="Segoe UI Light" pitchFamily="34" charset="0"/>
            </a:endParaRPr>
          </a:p>
        </p:txBody>
      </p:sp>
      <p:sp>
        <p:nvSpPr>
          <p:cNvPr id="42" name="Rectangle 41"/>
          <p:cNvSpPr/>
          <p:nvPr userDrawn="1"/>
        </p:nvSpPr>
        <p:spPr bwMode="hidden">
          <a:xfrm>
            <a:off x="9830781" y="4249820"/>
            <a:ext cx="608173" cy="603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38" tIns="45619" rIns="91238" bIns="45619" numCol="1" spcCol="0" rtlCol="0" fromWordArt="0" anchor="ctr" anchorCtr="0" forceAA="0" compatLnSpc="1">
            <a:prstTxWarp prst="textNoShape">
              <a:avLst/>
            </a:prstTxWarp>
            <a:noAutofit/>
          </a:bodyPr>
          <a:lstStyle/>
          <a:p>
            <a:pPr algn="ctr" defTabSz="913022"/>
            <a:endParaRPr lang="en-US" sz="2395" dirty="0">
              <a:gradFill>
                <a:gsLst>
                  <a:gs pos="0">
                    <a:srgbClr val="505050"/>
                  </a:gs>
                  <a:gs pos="86000">
                    <a:srgbClr val="505050"/>
                  </a:gs>
                </a:gsLst>
                <a:lin ang="5400000" scaled="0"/>
              </a:gradFill>
              <a:latin typeface="Segoe UI Light" pitchFamily="34" charset="0"/>
            </a:endParaRPr>
          </a:p>
        </p:txBody>
      </p:sp>
      <p:sp>
        <p:nvSpPr>
          <p:cNvPr id="44" name="Rectangle 43"/>
          <p:cNvSpPr/>
          <p:nvPr userDrawn="1"/>
        </p:nvSpPr>
        <p:spPr bwMode="hidden">
          <a:xfrm>
            <a:off x="9504622" y="-1"/>
            <a:ext cx="525919" cy="3516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38" tIns="45619" rIns="91238" bIns="45619" numCol="1" spcCol="0" rtlCol="0" fromWordArt="0" anchor="ctr" anchorCtr="0" forceAA="0" compatLnSpc="1">
            <a:prstTxWarp prst="textNoShape">
              <a:avLst/>
            </a:prstTxWarp>
            <a:noAutofit/>
          </a:bodyPr>
          <a:lstStyle/>
          <a:p>
            <a:pPr algn="ctr" defTabSz="913022"/>
            <a:endParaRPr lang="en-US" sz="2395" dirty="0">
              <a:gradFill>
                <a:gsLst>
                  <a:gs pos="0">
                    <a:srgbClr val="505050"/>
                  </a:gs>
                  <a:gs pos="86000">
                    <a:srgbClr val="505050"/>
                  </a:gs>
                </a:gsLst>
                <a:lin ang="5400000" scaled="0"/>
              </a:gradFill>
              <a:latin typeface="Segoe UI Light" pitchFamily="34" charset="0"/>
            </a:endParaRPr>
          </a:p>
        </p:txBody>
      </p:sp>
      <p:sp>
        <p:nvSpPr>
          <p:cNvPr id="39" name="Rectangle 38"/>
          <p:cNvSpPr/>
          <p:nvPr userDrawn="1"/>
        </p:nvSpPr>
        <p:spPr bwMode="hidden">
          <a:xfrm>
            <a:off x="9544956" y="3517385"/>
            <a:ext cx="600231" cy="3341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38" tIns="45619" rIns="91238" bIns="45619" numCol="1" spcCol="0" rtlCol="0" fromWordArt="0" anchor="ctr" anchorCtr="0" forceAA="0" compatLnSpc="1">
            <a:prstTxWarp prst="textNoShape">
              <a:avLst/>
            </a:prstTxWarp>
            <a:noAutofit/>
          </a:bodyPr>
          <a:lstStyle/>
          <a:p>
            <a:pPr algn="ctr" defTabSz="913022"/>
            <a:endParaRPr lang="en-US" sz="2395" dirty="0">
              <a:gradFill>
                <a:gsLst>
                  <a:gs pos="0">
                    <a:srgbClr val="505050"/>
                  </a:gs>
                  <a:gs pos="86000">
                    <a:srgbClr val="505050"/>
                  </a:gs>
                </a:gsLst>
                <a:lin ang="5400000" scaled="0"/>
              </a:gradFill>
              <a:latin typeface="Segoe UI Light" pitchFamily="34" charset="0"/>
            </a:endParaRPr>
          </a:p>
        </p:txBody>
      </p:sp>
      <p:sp>
        <p:nvSpPr>
          <p:cNvPr id="3" name="Subtitle 2"/>
          <p:cNvSpPr>
            <a:spLocks noGrp="1"/>
          </p:cNvSpPr>
          <p:nvPr>
            <p:ph type="subTitle" idx="1"/>
          </p:nvPr>
        </p:nvSpPr>
        <p:spPr>
          <a:xfrm>
            <a:off x="836830" y="3258052"/>
            <a:ext cx="8993942" cy="1371600"/>
          </a:xfrm>
        </p:spPr>
        <p:txBody>
          <a:bodyPr anchor="b">
            <a:noAutofit/>
          </a:bodyPr>
          <a:lstStyle>
            <a:lvl1pPr marL="0" indent="0" algn="l">
              <a:lnSpc>
                <a:spcPct val="90000"/>
              </a:lnSpc>
              <a:spcBef>
                <a:spcPts val="0"/>
              </a:spcBef>
              <a:buNone/>
              <a:defRPr lang="en-US" sz="3592" kern="1200" dirty="0">
                <a:solidFill>
                  <a:srgbClr val="0072C6"/>
                </a:solidFill>
                <a:latin typeface="+mn-lt"/>
                <a:ea typeface="+mn-ea"/>
                <a:cs typeface="+mn-cs"/>
              </a:defRPr>
            </a:lvl1pPr>
            <a:lvl2pPr marL="456176" indent="0" algn="ctr">
              <a:buNone/>
              <a:defRPr>
                <a:solidFill>
                  <a:schemeClr val="tx1">
                    <a:tint val="75000"/>
                  </a:schemeClr>
                </a:solidFill>
              </a:defRPr>
            </a:lvl2pPr>
            <a:lvl3pPr marL="912351" indent="0" algn="ctr">
              <a:buNone/>
              <a:defRPr>
                <a:solidFill>
                  <a:schemeClr val="tx1">
                    <a:tint val="75000"/>
                  </a:schemeClr>
                </a:solidFill>
              </a:defRPr>
            </a:lvl3pPr>
            <a:lvl4pPr marL="1368528" indent="0" algn="ctr">
              <a:buNone/>
              <a:defRPr>
                <a:solidFill>
                  <a:schemeClr val="tx1">
                    <a:tint val="75000"/>
                  </a:schemeClr>
                </a:solidFill>
              </a:defRPr>
            </a:lvl4pPr>
            <a:lvl5pPr marL="1824704" indent="0" algn="ctr">
              <a:buNone/>
              <a:defRPr>
                <a:solidFill>
                  <a:schemeClr val="tx1">
                    <a:tint val="75000"/>
                  </a:schemeClr>
                </a:solidFill>
              </a:defRPr>
            </a:lvl5pPr>
            <a:lvl6pPr marL="2280880" indent="0" algn="ctr">
              <a:buNone/>
              <a:defRPr>
                <a:solidFill>
                  <a:schemeClr val="tx1">
                    <a:tint val="75000"/>
                  </a:schemeClr>
                </a:solidFill>
              </a:defRPr>
            </a:lvl6pPr>
            <a:lvl7pPr marL="2737055" indent="0" algn="ctr">
              <a:buNone/>
              <a:defRPr>
                <a:solidFill>
                  <a:schemeClr val="tx1">
                    <a:tint val="75000"/>
                  </a:schemeClr>
                </a:solidFill>
              </a:defRPr>
            </a:lvl7pPr>
            <a:lvl8pPr marL="3193231" indent="0" algn="ctr">
              <a:buNone/>
              <a:defRPr>
                <a:solidFill>
                  <a:schemeClr val="tx1">
                    <a:tint val="75000"/>
                  </a:schemeClr>
                </a:solidFill>
              </a:defRPr>
            </a:lvl8pPr>
            <a:lvl9pPr marL="3649408"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836831" y="4839203"/>
            <a:ext cx="8993942" cy="1752098"/>
          </a:xfrm>
        </p:spPr>
        <p:txBody>
          <a:bodyPr anchor="t" anchorCtr="0">
            <a:noAutofit/>
          </a:bodyPr>
          <a:lstStyle>
            <a:lvl1pPr>
              <a:lnSpc>
                <a:spcPct val="90000"/>
              </a:lnSpc>
              <a:defRPr lang="en-US" sz="5388" b="0" kern="1200" cap="none" spc="-100" baseline="0" dirty="0">
                <a:ln w="3175">
                  <a:noFill/>
                </a:ln>
                <a:gradFill flip="none" rotWithShape="1">
                  <a:gsLst>
                    <a:gs pos="0">
                      <a:schemeClr val="tx1"/>
                    </a:gs>
                    <a:gs pos="86000">
                      <a:schemeClr val="tx1"/>
                    </a:gs>
                  </a:gsLst>
                  <a:lin ang="5400000" scaled="0"/>
                  <a:tileRect/>
                </a:gradFill>
                <a:effectLst/>
                <a:latin typeface="+mj-lt"/>
                <a:ea typeface="Segoe UI" pitchFamily="34" charset="0"/>
                <a:cs typeface="Segoe UI" pitchFamily="34" charset="0"/>
              </a:defRPr>
            </a:lvl1pPr>
          </a:lstStyle>
          <a:p>
            <a:r>
              <a:rPr lang="en-US" smtClean="0"/>
              <a:t>Click to edit Master title style</a:t>
            </a:r>
            <a:endParaRPr lang="en-US" dirty="0"/>
          </a:p>
        </p:txBody>
      </p:sp>
      <p:sp>
        <p:nvSpPr>
          <p:cNvPr id="37" name="Rectangle 36"/>
          <p:cNvSpPr/>
          <p:nvPr userDrawn="1"/>
        </p:nvSpPr>
        <p:spPr bwMode="gray">
          <a:xfrm>
            <a:off x="-1588" y="4719462"/>
            <a:ext cx="9832360" cy="45719"/>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022"/>
            <a:endParaRPr lang="en-US" sz="1896">
              <a:solidFill>
                <a:srgbClr val="FFFFFF"/>
              </a:solidFill>
            </a:endParaRPr>
          </a:p>
        </p:txBody>
      </p:sp>
    </p:spTree>
    <p:extLst>
      <p:ext uri="{BB962C8B-B14F-4D97-AF65-F5344CB8AC3E}">
        <p14:creationId xmlns:p14="http://schemas.microsoft.com/office/powerpoint/2010/main" val="113501370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450"/>
                                  </p:stCondLst>
                                  <p:childTnLst>
                                    <p:set>
                                      <p:cBhvr>
                                        <p:cTn id="6" dur="1" fill="hold">
                                          <p:stCondLst>
                                            <p:cond delay="0"/>
                                          </p:stCondLst>
                                        </p:cTn>
                                        <p:tgtEl>
                                          <p:spTgt spid="38"/>
                                        </p:tgtEl>
                                        <p:attrNameLst>
                                          <p:attrName>style.visibility</p:attrName>
                                        </p:attrNameLst>
                                      </p:cBhvr>
                                      <p:to>
                                        <p:strVal val="visible"/>
                                      </p:to>
                                    </p:set>
                                  </p:childTnLst>
                                </p:cTn>
                              </p:par>
                              <p:par>
                                <p:cTn id="7" presetID="42" presetClass="path" presetSubtype="0" fill="hold" grpId="0" nodeType="withEffect">
                                  <p:stCondLst>
                                    <p:cond delay="450"/>
                                  </p:stCondLst>
                                  <p:childTnLst>
                                    <p:animMotion origin="layout" path="M 4.83064E-6 -0.74838 L 4.83064E-6 0.94444 " pathEditMode="relative" rAng="0" ptsTypes="AA">
                                      <p:cBhvr>
                                        <p:cTn id="8" dur="750" fill="hold"/>
                                        <p:tgtEl>
                                          <p:spTgt spid="38"/>
                                        </p:tgtEl>
                                        <p:attrNameLst>
                                          <p:attrName>ppt_x</p:attrName>
                                          <p:attrName>ppt_y</p:attrName>
                                        </p:attrNameLst>
                                      </p:cBhvr>
                                      <p:rCtr x="0" y="84630"/>
                                    </p:animMotion>
                                  </p:childTnLst>
                                </p:cTn>
                              </p:par>
                              <p:par>
                                <p:cTn id="9" presetID="1" presetClass="exit"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hidden"/>
                                      </p:to>
                                    </p:set>
                                  </p:childTnLst>
                                </p:cTn>
                              </p:par>
                              <p:par>
                                <p:cTn id="11" presetID="2" presetClass="entr" presetSubtype="8" accel="3000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fill="hold"/>
                                        <p:tgtEl>
                                          <p:spTgt spid="37"/>
                                        </p:tgtEl>
                                        <p:attrNameLst>
                                          <p:attrName>ppt_x</p:attrName>
                                        </p:attrNameLst>
                                      </p:cBhvr>
                                      <p:tavLst>
                                        <p:tav tm="0">
                                          <p:val>
                                            <p:strVal val="0-#ppt_w/2"/>
                                          </p:val>
                                        </p:tav>
                                        <p:tav tm="100000">
                                          <p:val>
                                            <p:strVal val="#ppt_x"/>
                                          </p:val>
                                        </p:tav>
                                      </p:tavLst>
                                    </p:anim>
                                    <p:anim calcmode="lin" valueType="num">
                                      <p:cBhvr additive="base">
                                        <p:cTn id="14" dur="500" fill="hold"/>
                                        <p:tgtEl>
                                          <p:spTgt spid="37"/>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000" fill="hold"/>
                                        <p:tgtEl>
                                          <p:spTgt spid="2"/>
                                        </p:tgtEl>
                                        <p:attrNameLst>
                                          <p:attrName>ppt_x</p:attrName>
                                        </p:attrNameLst>
                                      </p:cBhvr>
                                      <p:tavLst>
                                        <p:tav tm="0">
                                          <p:val>
                                            <p:strVal val="0-#ppt_w/2"/>
                                          </p:val>
                                        </p:tav>
                                        <p:tav tm="100000">
                                          <p:val>
                                            <p:strVal val="#ppt_x"/>
                                          </p:val>
                                        </p:tav>
                                      </p:tavLst>
                                    </p:anim>
                                    <p:anim calcmode="lin" valueType="num">
                                      <p:cBhvr additive="base">
                                        <p:cTn id="18" dur="1000" fill="hold"/>
                                        <p:tgtEl>
                                          <p:spTgt spid="2"/>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9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9" grpId="0" animBg="1"/>
      <p:bldP spid="3" grpId="0">
        <p:tmplLst>
          <p:tmpl>
            <p:tnLst>
              <p:par>
                <p:cTn presetID="10" presetClass="entr" presetSubtype="0" fill="hold" nodeType="withEffect">
                  <p:stCondLst>
                    <p:cond delay="9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2" grpId="0"/>
      <p:bldP spid="37" grpId="0" animBg="1"/>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6"/>
            </a:lvl2pPr>
            <a:lvl3pPr marL="223548" indent="0">
              <a:buNone/>
              <a:defRPr/>
            </a:lvl3pPr>
            <a:lvl4pPr marL="447096" indent="0">
              <a:buNone/>
              <a:defRPr/>
            </a:lvl4pPr>
            <a:lvl5pPr marL="670644"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90144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793324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6841080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89610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0"/>
            <a:ext cx="11151917" cy="1975927"/>
          </a:xfrm>
          <a:prstGeom prst="rect">
            <a:avLst/>
          </a:prstGeom>
        </p:spPr>
        <p:txBody>
          <a:bodyPr/>
          <a:lstStyle>
            <a:lvl1pPr marL="0" indent="0">
              <a:spcBef>
                <a:spcPts val="1200"/>
              </a:spcBef>
              <a:buNone/>
              <a:defRPr sz="4000">
                <a:gradFill>
                  <a:gsLst>
                    <a:gs pos="100000">
                      <a:schemeClr val="bg2"/>
                    </a:gs>
                    <a:gs pos="0">
                      <a:schemeClr val="bg2"/>
                    </a:gs>
                  </a:gsLst>
                  <a:lin ang="5400000" scaled="0"/>
                </a:gradFill>
                <a:latin typeface="+mj-lt"/>
              </a:defRPr>
            </a:lvl1pPr>
            <a:lvl2pPr marL="0" indent="0">
              <a:spcBef>
                <a:spcPts val="1200"/>
              </a:spcBef>
              <a:buNone/>
              <a:defRPr sz="2000">
                <a:gradFill>
                  <a:gsLst>
                    <a:gs pos="100000">
                      <a:schemeClr val="bg2"/>
                    </a:gs>
                    <a:gs pos="0">
                      <a:schemeClr val="bg2"/>
                    </a:gs>
                  </a:gsLst>
                  <a:lin ang="5400000" scaled="0"/>
                </a:gradFill>
              </a:defRPr>
            </a:lvl2pPr>
            <a:lvl3pPr marL="231434" indent="0">
              <a:spcBef>
                <a:spcPts val="1200"/>
              </a:spcBef>
              <a:buNone/>
              <a:defRPr sz="2000">
                <a:gradFill>
                  <a:gsLst>
                    <a:gs pos="100000">
                      <a:schemeClr val="bg2"/>
                    </a:gs>
                    <a:gs pos="0">
                      <a:schemeClr val="bg2"/>
                    </a:gs>
                  </a:gsLst>
                  <a:lin ang="5400000" scaled="0"/>
                </a:gradFill>
              </a:defRPr>
            </a:lvl3pPr>
            <a:lvl4pPr marL="456530" indent="0">
              <a:spcBef>
                <a:spcPts val="1200"/>
              </a:spcBef>
              <a:buNone/>
              <a:defRPr sz="2000">
                <a:gradFill>
                  <a:gsLst>
                    <a:gs pos="100000">
                      <a:schemeClr val="bg2"/>
                    </a:gs>
                    <a:gs pos="0">
                      <a:schemeClr val="bg2"/>
                    </a:gs>
                  </a:gsLst>
                  <a:lin ang="5400000" scaled="0"/>
                </a:gradFill>
              </a:defRPr>
            </a:lvl4pPr>
            <a:lvl5pPr marL="692721" indent="0">
              <a:spcBef>
                <a:spcPts val="1200"/>
              </a:spcBef>
              <a:buNone/>
              <a:defRPr sz="2000">
                <a:gradFill>
                  <a:gsLst>
                    <a:gs pos="100000">
                      <a:schemeClr val="bg2"/>
                    </a:gs>
                    <a:gs pos="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‹Nº›</a:t>
            </a:fld>
            <a:endParaRPr lang="en-US" dirty="0"/>
          </a:p>
        </p:txBody>
      </p:sp>
      <p:sp>
        <p:nvSpPr>
          <p:cNvPr id="9" name="TextBox 8"/>
          <p:cNvSpPr txBox="1"/>
          <p:nvPr userDrawn="1"/>
        </p:nvSpPr>
        <p:spPr>
          <a:xfrm>
            <a:off x="10373686" y="6108687"/>
            <a:ext cx="1521668" cy="600164"/>
          </a:xfrm>
          <a:prstGeom prst="rect">
            <a:avLst/>
          </a:prstGeom>
          <a:noFill/>
        </p:spPr>
        <p:txBody>
          <a:bodyPr wrap="square" lIns="0" tIns="0" rIns="0" bIns="0" rtlCol="0" anchor="ctr">
            <a:spAutoFit/>
          </a:bodyPr>
          <a:lstStyle/>
          <a:p>
            <a:pPr algn="ctr"/>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90033663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622722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3587116"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815"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282151" y="27027"/>
            <a:ext cx="2986829" cy="2751138"/>
          </a:xfrm>
          <a:prstGeom prst="rect">
            <a:avLst/>
          </a:prstGeom>
        </p:spPr>
        <p:txBody>
          <a:bodyPr anchor="b" anchorCtr="0">
            <a:noAutofit/>
          </a:bodyPr>
          <a:lstStyle>
            <a:lvl1pPr marL="0" indent="0">
              <a:lnSpc>
                <a:spcPct val="90000"/>
              </a:lnSpc>
              <a:spcBef>
                <a:spcPts val="0"/>
              </a:spcBef>
              <a:buNone/>
              <a:defRPr sz="40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sp>
        <p:nvSpPr>
          <p:cNvPr id="8" name="Picture Placeholder 4"/>
          <p:cNvSpPr>
            <a:spLocks noGrp="1"/>
          </p:cNvSpPr>
          <p:nvPr>
            <p:ph type="pic" sz="quarter" idx="11"/>
          </p:nvPr>
        </p:nvSpPr>
        <p:spPr>
          <a:xfrm>
            <a:off x="3890388" y="1033461"/>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4099" fontAlgn="base">
              <a:spcBef>
                <a:spcPct val="0"/>
              </a:spcBef>
              <a:spcAft>
                <a:spcPct val="0"/>
              </a:spcAft>
            </a:pPr>
            <a:endParaRPr lang="en-US" dirty="0"/>
          </a:p>
        </p:txBody>
      </p:sp>
      <p:sp>
        <p:nvSpPr>
          <p:cNvPr id="9" name="Text Placeholder 6"/>
          <p:cNvSpPr>
            <a:spLocks noGrp="1"/>
          </p:cNvSpPr>
          <p:nvPr>
            <p:ph type="body" sz="quarter" idx="10"/>
          </p:nvPr>
        </p:nvSpPr>
        <p:spPr>
          <a:xfrm>
            <a:off x="303006" y="3054084"/>
            <a:ext cx="2969566" cy="1800493"/>
          </a:xfrm>
        </p:spPr>
        <p:txBody>
          <a:bodyPr/>
          <a:lstStyle>
            <a:lvl1pPr marL="0" indent="0">
              <a:lnSpc>
                <a:spcPct val="100000"/>
              </a:lnSpc>
              <a:spcBef>
                <a:spcPts val="0"/>
              </a:spcBef>
              <a:spcAft>
                <a:spcPts val="1200"/>
              </a:spcAft>
              <a:buNone/>
              <a:defRPr sz="16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1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userDrawn="1"/>
        </p:nvSpPr>
        <p:spPr>
          <a:xfrm>
            <a:off x="10372987" y="6108655"/>
            <a:ext cx="1523006" cy="600164"/>
          </a:xfrm>
          <a:prstGeom prst="rect">
            <a:avLst/>
          </a:prstGeom>
          <a:noFill/>
        </p:spPr>
        <p:txBody>
          <a:bodyPr lIns="0" tIns="0" rIns="0" bIns="0" anchor="ctr">
            <a:spAutoFit/>
          </a:bodyPr>
          <a:lstStyle/>
          <a:p>
            <a:pPr algn="ctr" defTabSz="913022">
              <a:defRPr/>
            </a:pPr>
            <a:r>
              <a:rPr lang="en-US" sz="3900" spc="-70" dirty="0">
                <a:solidFill>
                  <a:srgbClr val="009E49"/>
                </a:solidFill>
                <a:latin typeface="Segoe Pro" pitchFamily="34" charset="0"/>
              </a:rPr>
              <a:t>Project</a:t>
            </a:r>
          </a:p>
        </p:txBody>
      </p:sp>
    </p:spTree>
    <p:extLst>
      <p:ext uri="{BB962C8B-B14F-4D97-AF65-F5344CB8AC3E}">
        <p14:creationId xmlns:p14="http://schemas.microsoft.com/office/powerpoint/2010/main" val="21008217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Section">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2766218"/>
            <a:ext cx="10515600" cy="1325563"/>
          </a:xfrm>
          <a:noFill/>
        </p:spPr>
        <p:txBody>
          <a:bodyPr>
            <a:noAutofit/>
          </a:bodyPr>
          <a:lstStyle>
            <a:lvl1pPr algn="ctr">
              <a:defRPr sz="6000" b="0">
                <a:solidFill>
                  <a:schemeClr val="bg1"/>
                </a:solidFill>
                <a:latin typeface="Segoe UI Light" panose="020B0502040204020203" pitchFamily="34" charset="0"/>
                <a:cs typeface="Segoe UI Light" panose="020B0502040204020203" pitchFamily="34" charset="0"/>
              </a:defRPr>
            </a:lvl1pPr>
          </a:lstStyle>
          <a:p>
            <a:r>
              <a:rPr lang="es-ES" dirty="0" smtClean="0"/>
              <a:t>Haga clic para modificar el estilo de título del patrón</a:t>
            </a:r>
            <a:endParaRPr lang="es-ES" dirty="0"/>
          </a:p>
        </p:txBody>
      </p:sp>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9367001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userDrawn="1">
          <p15:clr>
            <a:srgbClr val="FBAE40"/>
          </p15:clr>
        </p15:guide>
        <p15:guide id="2" orient="horz" pos="2160" userDrawn="1">
          <p15:clr>
            <a:srgbClr val="FBAE40"/>
          </p15:clr>
        </p15:guide>
        <p15:guide id="3"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1" y="2109543"/>
            <a:ext cx="10240453" cy="997196"/>
          </a:xfrm>
        </p:spPr>
        <p:txBody>
          <a:bodyPr anchor="b" anchorCtr="0"/>
          <a:lstStyle>
            <a:lvl1pPr>
              <a:spcBef>
                <a:spcPts val="1200"/>
              </a:spcBef>
              <a:defRPr sz="7198"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1" y="3425827"/>
            <a:ext cx="10240453" cy="498599"/>
          </a:xfrm>
        </p:spPr>
        <p:txBody>
          <a:bodyPr>
            <a:noAutofit/>
          </a:bodyPr>
          <a:lstStyle>
            <a:lvl1pPr marL="0" indent="0">
              <a:spcBef>
                <a:spcPts val="120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81699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spcBef>
                <a:spcPts val="1200"/>
              </a:spcBef>
              <a:defRPr sz="8798"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2"/>
          <p:cNvPicPr>
            <a:picLocks noChangeAspect="1" noChangeArrowheads="1"/>
          </p:cNvPicPr>
          <p:nvPr userDrawn="1"/>
        </p:nvPicPr>
        <p:blipFill>
          <a:blip r:embed="rId2">
            <a:clrChange>
              <a:clrFrom>
                <a:srgbClr val="009E49"/>
              </a:clrFrom>
              <a:clrTo>
                <a:srgbClr val="009E49">
                  <a:alpha val="0"/>
                </a:srgbClr>
              </a:clrTo>
            </a:clrChange>
            <a:extLst>
              <a:ext uri="{28A0092B-C50C-407E-A947-70E740481C1C}">
                <a14:useLocalDpi xmlns:a14="http://schemas.microsoft.com/office/drawing/2010/main" val="0"/>
              </a:ext>
            </a:extLst>
          </a:blip>
          <a:srcRect/>
          <a:stretch>
            <a:fillRect/>
          </a:stretch>
        </p:blipFill>
        <p:spPr bwMode="auto">
          <a:xfrm>
            <a:off x="10630127" y="6044842"/>
            <a:ext cx="1496713" cy="813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7907366"/>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3" y="4343401"/>
            <a:ext cx="10240453" cy="461665"/>
          </a:xfrm>
        </p:spPr>
        <p:txBody>
          <a:bodyPr>
            <a:noAutofit/>
          </a:bodyPr>
          <a:lstStyle>
            <a:lvl1pPr marL="0" indent="0" algn="l">
              <a:lnSpc>
                <a:spcPct val="90000"/>
              </a:lnSpc>
              <a:spcBef>
                <a:spcPts val="1200"/>
              </a:spcBef>
              <a:buNone/>
              <a:defRPr lang="en-US" sz="3600" kern="1200" spc="-71" baseline="0" dirty="0">
                <a:gradFill>
                  <a:gsLst>
                    <a:gs pos="2083">
                      <a:schemeClr val="bg2"/>
                    </a:gs>
                    <a:gs pos="99000">
                      <a:schemeClr val="bg2"/>
                    </a:gs>
                  </a:gsLst>
                  <a:lin ang="5400000" scaled="0"/>
                </a:gradFill>
                <a:latin typeface="+mj-lt"/>
                <a:ea typeface="+mn-ea"/>
                <a:cs typeface="+mn-cs"/>
              </a:defRPr>
            </a:lvl1pPr>
            <a:lvl2pPr marL="456424" indent="0" algn="ctr">
              <a:buNone/>
              <a:defRPr>
                <a:solidFill>
                  <a:schemeClr val="tx1">
                    <a:tint val="75000"/>
                  </a:schemeClr>
                </a:solidFill>
              </a:defRPr>
            </a:lvl2pPr>
            <a:lvl3pPr marL="912847" indent="0" algn="ctr">
              <a:buNone/>
              <a:defRPr>
                <a:solidFill>
                  <a:schemeClr val="tx1">
                    <a:tint val="75000"/>
                  </a:schemeClr>
                </a:solidFill>
              </a:defRPr>
            </a:lvl3pPr>
            <a:lvl4pPr marL="1369270" indent="0" algn="ctr">
              <a:buNone/>
              <a:defRPr>
                <a:solidFill>
                  <a:schemeClr val="tx1">
                    <a:tint val="75000"/>
                  </a:schemeClr>
                </a:solidFill>
              </a:defRPr>
            </a:lvl4pPr>
            <a:lvl5pPr marL="1825693" indent="0" algn="ctr">
              <a:buNone/>
              <a:defRPr>
                <a:solidFill>
                  <a:schemeClr val="tx1">
                    <a:tint val="75000"/>
                  </a:schemeClr>
                </a:solidFill>
              </a:defRPr>
            </a:lvl5pPr>
            <a:lvl6pPr marL="2282117" indent="0" algn="ctr">
              <a:buNone/>
              <a:defRPr>
                <a:solidFill>
                  <a:schemeClr val="tx1">
                    <a:tint val="75000"/>
                  </a:schemeClr>
                </a:solidFill>
              </a:defRPr>
            </a:lvl6pPr>
            <a:lvl7pPr marL="2738540" indent="0" algn="ctr">
              <a:buNone/>
              <a:defRPr>
                <a:solidFill>
                  <a:schemeClr val="tx1">
                    <a:tint val="75000"/>
                  </a:schemeClr>
                </a:solidFill>
              </a:defRPr>
            </a:lvl7pPr>
            <a:lvl8pPr marL="3194964" indent="0" algn="ctr">
              <a:buNone/>
              <a:defRPr>
                <a:solidFill>
                  <a:schemeClr val="tx1">
                    <a:tint val="75000"/>
                  </a:schemeClr>
                </a:solidFill>
              </a:defRPr>
            </a:lvl8pPr>
            <a:lvl9pPr marL="3651388" indent="0" algn="ctr">
              <a:buNone/>
              <a:defRPr>
                <a:solidFill>
                  <a:schemeClr val="tx1">
                    <a:tint val="75000"/>
                  </a:schemeClr>
                </a:solidFill>
              </a:defRPr>
            </a:lvl9pPr>
          </a:lstStyle>
          <a:p>
            <a:pPr marL="0" marR="0" lvl="0" indent="0" algn="l" defTabSz="91284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3393"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1200"/>
              </a:spcBef>
              <a:buFont typeface="Arial" pitchFamily="34" charset="0"/>
              <a:buNone/>
              <a:defRPr lang="en-US" sz="9598" b="0" kern="1200" cap="none" spc="-399" baseline="0" dirty="0" smtClean="0">
                <a:ln w="3175">
                  <a:noFill/>
                </a:ln>
                <a:solidFill>
                  <a:srgbClr val="009E49"/>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3" y="1447800"/>
            <a:ext cx="10240453" cy="914096"/>
          </a:xfrm>
        </p:spPr>
        <p:txBody>
          <a:bodyPr wrap="square" anchor="b">
            <a:noAutofit/>
          </a:bodyPr>
          <a:lstStyle>
            <a:lvl1pPr marL="0" indent="0">
              <a:spcBef>
                <a:spcPts val="1200"/>
              </a:spcBef>
              <a:buNone/>
              <a:defRPr sz="6698" spc="-150"/>
            </a:lvl1pPr>
          </a:lstStyle>
          <a:p>
            <a:pPr lvl="0"/>
            <a:r>
              <a:rPr lang="en-US" dirty="0" smtClean="0"/>
              <a:t>Click to edit Master text styles</a:t>
            </a:r>
          </a:p>
        </p:txBody>
      </p:sp>
    </p:spTree>
    <p:extLst>
      <p:ext uri="{BB962C8B-B14F-4D97-AF65-F5344CB8AC3E}">
        <p14:creationId xmlns:p14="http://schemas.microsoft.com/office/powerpoint/2010/main" val="2537778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0"/>
            <a:ext cx="11151917" cy="1975927"/>
          </a:xfrm>
          <a:prstGeom prst="rect">
            <a:avLst/>
          </a:prstGeom>
        </p:spPr>
        <p:txBody>
          <a:bodyPr/>
          <a:lstStyle>
            <a:lvl1pPr marL="0" indent="0">
              <a:spcBef>
                <a:spcPts val="1200"/>
              </a:spcBef>
              <a:buNone/>
              <a:defRPr sz="4000">
                <a:solidFill>
                  <a:srgbClr val="009E49"/>
                </a:solidFill>
                <a:latin typeface="+mj-lt"/>
              </a:defRPr>
            </a:lvl1pPr>
            <a:lvl2pPr marL="0" indent="0">
              <a:spcBef>
                <a:spcPts val="1200"/>
              </a:spcBef>
              <a:buNone/>
              <a:defRPr sz="2000">
                <a:gradFill>
                  <a:gsLst>
                    <a:gs pos="100000">
                      <a:schemeClr val="bg2"/>
                    </a:gs>
                    <a:gs pos="6000">
                      <a:schemeClr val="bg2"/>
                    </a:gs>
                  </a:gsLst>
                  <a:lin ang="5400000" scaled="0"/>
                </a:gradFill>
              </a:defRPr>
            </a:lvl2pPr>
            <a:lvl3pPr marL="231390" indent="0">
              <a:spcBef>
                <a:spcPts val="1200"/>
              </a:spcBef>
              <a:buNone/>
              <a:defRPr sz="2000">
                <a:gradFill>
                  <a:gsLst>
                    <a:gs pos="100000">
                      <a:schemeClr val="bg2"/>
                    </a:gs>
                    <a:gs pos="6000">
                      <a:schemeClr val="bg2"/>
                    </a:gs>
                  </a:gsLst>
                  <a:lin ang="5400000" scaled="0"/>
                </a:gradFill>
              </a:defRPr>
            </a:lvl3pPr>
            <a:lvl4pPr marL="456442" indent="0">
              <a:spcBef>
                <a:spcPts val="1200"/>
              </a:spcBef>
              <a:buNone/>
              <a:defRPr sz="2000">
                <a:gradFill>
                  <a:gsLst>
                    <a:gs pos="100000">
                      <a:schemeClr val="bg2"/>
                    </a:gs>
                    <a:gs pos="6000">
                      <a:schemeClr val="bg2"/>
                    </a:gs>
                  </a:gsLst>
                  <a:lin ang="5400000" scaled="0"/>
                </a:gradFill>
              </a:defRPr>
            </a:lvl4pPr>
            <a:lvl5pPr marL="692588" indent="0">
              <a:spcBef>
                <a:spcPts val="1200"/>
              </a:spcBef>
              <a:buNone/>
              <a:defRPr sz="2000">
                <a:gradFill>
                  <a:gsLst>
                    <a:gs pos="100000">
                      <a:schemeClr val="bg2"/>
                    </a:gs>
                    <a:gs pos="6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847"/>
            <a:fld id="{727B4C2D-45E2-4621-8491-2995EB46A674}" type="slidenum">
              <a:rPr lang="en-US" smtClean="0">
                <a:gradFill>
                  <a:gsLst>
                    <a:gs pos="100000">
                      <a:srgbClr val="797A7D"/>
                    </a:gs>
                    <a:gs pos="0">
                      <a:srgbClr val="797A7D"/>
                    </a:gs>
                  </a:gsLst>
                  <a:lin ang="5400000" scaled="0"/>
                </a:gradFill>
              </a:rPr>
              <a:pPr defTabSz="912847"/>
              <a:t>‹Nº›</a:t>
            </a:fld>
            <a:endParaRPr lang="en-US" dirty="0">
              <a:gradFill>
                <a:gsLst>
                  <a:gs pos="100000">
                    <a:srgbClr val="797A7D"/>
                  </a:gs>
                  <a:gs pos="0">
                    <a:srgbClr val="797A7D"/>
                  </a:gs>
                </a:gsLst>
                <a:lin ang="5400000" scaled="0"/>
              </a:gradFill>
            </a:endParaRPr>
          </a:p>
        </p:txBody>
      </p:sp>
      <p:sp>
        <p:nvSpPr>
          <p:cNvPr id="9" name="TextBox 8"/>
          <p:cNvSpPr txBox="1"/>
          <p:nvPr userDrawn="1"/>
        </p:nvSpPr>
        <p:spPr>
          <a:xfrm>
            <a:off x="10373687" y="6108687"/>
            <a:ext cx="1521668" cy="600164"/>
          </a:xfrm>
          <a:prstGeom prst="rect">
            <a:avLst/>
          </a:prstGeom>
          <a:noFill/>
        </p:spPr>
        <p:txBody>
          <a:bodyPr wrap="square" lIns="0" tIns="0" rIns="0" bIns="0" rtlCol="0" anchor="ctr">
            <a:spAutoFit/>
          </a:bodyPr>
          <a:lstStyle/>
          <a:p>
            <a:pPr algn="ctr" defTabSz="912847"/>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2644150293"/>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0"/>
            <a:ext cx="11151917" cy="1975927"/>
          </a:xfrm>
          <a:prstGeom prst="rect">
            <a:avLst/>
          </a:prstGeom>
        </p:spPr>
        <p:txBody>
          <a:bodyPr/>
          <a:lstStyle>
            <a:lvl1pPr marL="0" indent="0">
              <a:spcBef>
                <a:spcPts val="1200"/>
              </a:spcBef>
              <a:buNone/>
              <a:defRPr sz="4000">
                <a:gradFill>
                  <a:gsLst>
                    <a:gs pos="100000">
                      <a:schemeClr val="bg2"/>
                    </a:gs>
                    <a:gs pos="0">
                      <a:schemeClr val="bg2"/>
                    </a:gs>
                  </a:gsLst>
                  <a:lin ang="5400000" scaled="0"/>
                </a:gradFill>
                <a:latin typeface="+mj-lt"/>
              </a:defRPr>
            </a:lvl1pPr>
            <a:lvl2pPr marL="0" indent="0">
              <a:spcBef>
                <a:spcPts val="1200"/>
              </a:spcBef>
              <a:buNone/>
              <a:defRPr sz="2000">
                <a:gradFill>
                  <a:gsLst>
                    <a:gs pos="100000">
                      <a:schemeClr val="bg2"/>
                    </a:gs>
                    <a:gs pos="0">
                      <a:schemeClr val="bg2"/>
                    </a:gs>
                  </a:gsLst>
                  <a:lin ang="5400000" scaled="0"/>
                </a:gradFill>
              </a:defRPr>
            </a:lvl2pPr>
            <a:lvl3pPr marL="231390" indent="0">
              <a:spcBef>
                <a:spcPts val="1200"/>
              </a:spcBef>
              <a:buNone/>
              <a:defRPr sz="2000">
                <a:gradFill>
                  <a:gsLst>
                    <a:gs pos="100000">
                      <a:schemeClr val="bg2"/>
                    </a:gs>
                    <a:gs pos="0">
                      <a:schemeClr val="bg2"/>
                    </a:gs>
                  </a:gsLst>
                  <a:lin ang="5400000" scaled="0"/>
                </a:gradFill>
              </a:defRPr>
            </a:lvl3pPr>
            <a:lvl4pPr marL="456442" indent="0">
              <a:spcBef>
                <a:spcPts val="1200"/>
              </a:spcBef>
              <a:buNone/>
              <a:defRPr sz="2000">
                <a:gradFill>
                  <a:gsLst>
                    <a:gs pos="100000">
                      <a:schemeClr val="bg2"/>
                    </a:gs>
                    <a:gs pos="0">
                      <a:schemeClr val="bg2"/>
                    </a:gs>
                  </a:gsLst>
                  <a:lin ang="5400000" scaled="0"/>
                </a:gradFill>
              </a:defRPr>
            </a:lvl4pPr>
            <a:lvl5pPr marL="692588" indent="0">
              <a:spcBef>
                <a:spcPts val="1200"/>
              </a:spcBef>
              <a:buNone/>
              <a:defRPr sz="2000">
                <a:gradFill>
                  <a:gsLst>
                    <a:gs pos="100000">
                      <a:schemeClr val="bg2"/>
                    </a:gs>
                    <a:gs pos="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847"/>
            <a:fld id="{727B4C2D-45E2-4621-8491-2995EB46A674}" type="slidenum">
              <a:rPr lang="en-US" smtClean="0">
                <a:gradFill>
                  <a:gsLst>
                    <a:gs pos="100000">
                      <a:srgbClr val="797A7D"/>
                    </a:gs>
                    <a:gs pos="0">
                      <a:srgbClr val="797A7D"/>
                    </a:gs>
                  </a:gsLst>
                  <a:lin ang="5400000" scaled="0"/>
                </a:gradFill>
              </a:rPr>
              <a:pPr defTabSz="912847"/>
              <a:t>‹Nº›</a:t>
            </a:fld>
            <a:endParaRPr lang="en-US" dirty="0">
              <a:gradFill>
                <a:gsLst>
                  <a:gs pos="100000">
                    <a:srgbClr val="797A7D"/>
                  </a:gs>
                  <a:gs pos="0">
                    <a:srgbClr val="797A7D"/>
                  </a:gs>
                </a:gsLst>
                <a:lin ang="5400000" scaled="0"/>
              </a:gradFill>
            </a:endParaRPr>
          </a:p>
        </p:txBody>
      </p:sp>
      <p:sp>
        <p:nvSpPr>
          <p:cNvPr id="9" name="TextBox 8"/>
          <p:cNvSpPr txBox="1"/>
          <p:nvPr userDrawn="1"/>
        </p:nvSpPr>
        <p:spPr>
          <a:xfrm>
            <a:off x="10373687" y="6108687"/>
            <a:ext cx="1521668" cy="600164"/>
          </a:xfrm>
          <a:prstGeom prst="rect">
            <a:avLst/>
          </a:prstGeom>
          <a:noFill/>
        </p:spPr>
        <p:txBody>
          <a:bodyPr wrap="square" lIns="0" tIns="0" rIns="0" bIns="0" rtlCol="0" anchor="ctr">
            <a:spAutoFit/>
          </a:bodyPr>
          <a:lstStyle/>
          <a:p>
            <a:pPr algn="ctr" defTabSz="912847"/>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282167492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a:solidFill>
                  <a:srgbClr val="009E49"/>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3693" indent="-283693">
              <a:spcBef>
                <a:spcPts val="1200"/>
              </a:spcBef>
              <a:buFont typeface="Wingdings" pitchFamily="2" charset="2"/>
              <a:buChar char=""/>
              <a:defRPr sz="4000"/>
            </a:lvl1pPr>
            <a:lvl2pPr marL="516668" indent="-232976">
              <a:spcBef>
                <a:spcPts val="1200"/>
              </a:spcBef>
              <a:buFont typeface="Wingdings" pitchFamily="2" charset="2"/>
              <a:buChar char=""/>
              <a:defRPr>
                <a:latin typeface="+mn-lt"/>
              </a:defRPr>
            </a:lvl2pPr>
            <a:lvl3pPr marL="740132" indent="-223467">
              <a:spcBef>
                <a:spcPts val="1200"/>
              </a:spcBef>
              <a:buFont typeface="Wingdings" pitchFamily="2" charset="2"/>
              <a:buChar char=""/>
              <a:tabLst/>
              <a:defRPr>
                <a:latin typeface="+mn-lt"/>
              </a:defRPr>
            </a:lvl3pPr>
            <a:lvl4pPr marL="912883" indent="-172750">
              <a:spcBef>
                <a:spcPts val="1200"/>
              </a:spcBef>
              <a:buFont typeface="Wingdings" pitchFamily="2" charset="2"/>
              <a:buChar char=""/>
              <a:defRPr>
                <a:latin typeface="+mn-lt"/>
              </a:defRPr>
            </a:lvl4pPr>
            <a:lvl5pPr marL="1085634" indent="-172750">
              <a:spcBef>
                <a:spcPts val="1200"/>
              </a:spcBef>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847"/>
            <a:fld id="{727B4C2D-45E2-4621-8491-2995EB46A674}" type="slidenum">
              <a:rPr lang="en-US" smtClean="0">
                <a:gradFill>
                  <a:gsLst>
                    <a:gs pos="100000">
                      <a:srgbClr val="797A7D"/>
                    </a:gs>
                    <a:gs pos="0">
                      <a:srgbClr val="797A7D"/>
                    </a:gs>
                  </a:gsLst>
                  <a:lin ang="5400000" scaled="0"/>
                </a:gradFill>
              </a:rPr>
              <a:pPr defTabSz="912847"/>
              <a:t>‹Nº›</a:t>
            </a:fld>
            <a:endParaRPr lang="en-US" dirty="0">
              <a:gradFill>
                <a:gsLst>
                  <a:gs pos="100000">
                    <a:srgbClr val="797A7D"/>
                  </a:gs>
                  <a:gs pos="0">
                    <a:srgbClr val="797A7D"/>
                  </a:gs>
                </a:gsLst>
                <a:lin ang="5400000" scaled="0"/>
              </a:gradFill>
            </a:endParaRPr>
          </a:p>
        </p:txBody>
      </p:sp>
      <p:sp>
        <p:nvSpPr>
          <p:cNvPr id="7" name="TextBox 6"/>
          <p:cNvSpPr txBox="1"/>
          <p:nvPr userDrawn="1"/>
        </p:nvSpPr>
        <p:spPr>
          <a:xfrm>
            <a:off x="10373687" y="6108687"/>
            <a:ext cx="1521668" cy="600164"/>
          </a:xfrm>
          <a:prstGeom prst="rect">
            <a:avLst/>
          </a:prstGeom>
          <a:noFill/>
        </p:spPr>
        <p:txBody>
          <a:bodyPr wrap="square" lIns="0" tIns="0" rIns="0" bIns="0" rtlCol="0" anchor="ctr">
            <a:spAutoFit/>
          </a:bodyPr>
          <a:lstStyle/>
          <a:p>
            <a:pPr algn="ctr" defTabSz="912847"/>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225239702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7" y="1447801"/>
            <a:ext cx="5396366" cy="2462213"/>
          </a:xfrm>
        </p:spPr>
        <p:txBody>
          <a:bodyPr/>
          <a:lstStyle>
            <a:lvl1pPr marL="0" indent="0">
              <a:spcBef>
                <a:spcPts val="1200"/>
              </a:spcBef>
              <a:buNone/>
              <a:defRPr sz="4000">
                <a:solidFill>
                  <a:srgbClr val="009E49"/>
                </a:solidFill>
                <a:latin typeface="+mj-lt"/>
              </a:defRPr>
            </a:lvl1pPr>
            <a:lvl2pPr marL="0" indent="0">
              <a:spcBef>
                <a:spcPts val="1200"/>
              </a:spcBef>
              <a:buNone/>
              <a:defRPr sz="2000"/>
            </a:lvl2pPr>
            <a:lvl3pPr marL="232976" indent="0">
              <a:spcBef>
                <a:spcPts val="1200"/>
              </a:spcBef>
              <a:buNone/>
              <a:defRPr sz="2000"/>
            </a:lvl3pPr>
            <a:lvl4pPr marL="456442" indent="0">
              <a:spcBef>
                <a:spcPts val="1200"/>
              </a:spcBef>
              <a:buNone/>
              <a:defRPr sz="2000"/>
            </a:lvl4pPr>
            <a:lvl5pPr marL="692588" indent="0">
              <a:spcBef>
                <a:spcPts val="1200"/>
              </a:spcBef>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6" cy="2462213"/>
          </a:xfrm>
        </p:spPr>
        <p:txBody>
          <a:bodyPr/>
          <a:lstStyle>
            <a:lvl1pPr marL="0" indent="0">
              <a:spcBef>
                <a:spcPts val="1200"/>
              </a:spcBef>
              <a:buNone/>
              <a:defRPr lang="en-US" sz="4000" kern="1200" spc="-71" baseline="0" dirty="0" smtClean="0">
                <a:solidFill>
                  <a:srgbClr val="009E49"/>
                </a:solidFill>
                <a:latin typeface="+mj-lt"/>
                <a:ea typeface="+mn-ea"/>
                <a:cs typeface="+mn-cs"/>
              </a:defRPr>
            </a:lvl1pPr>
            <a:lvl2pPr marL="3170" marR="0" indent="0" algn="l" defTabSz="912847"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2pPr>
            <a:lvl3pPr marL="232976" marR="0" indent="0" algn="l" defTabSz="912847"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3pPr>
            <a:lvl4pPr marL="459611" marR="0" indent="0" algn="l" defTabSz="912847"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4pPr>
            <a:lvl5pPr marL="686248" marR="0" indent="0" algn="l" defTabSz="912847"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847"/>
            <a:fld id="{727B4C2D-45E2-4621-8491-2995EB46A674}" type="slidenum">
              <a:rPr lang="en-US" smtClean="0">
                <a:gradFill>
                  <a:gsLst>
                    <a:gs pos="100000">
                      <a:srgbClr val="797A7D"/>
                    </a:gs>
                    <a:gs pos="0">
                      <a:srgbClr val="797A7D"/>
                    </a:gs>
                  </a:gsLst>
                  <a:lin ang="5400000" scaled="0"/>
                </a:gradFill>
              </a:rPr>
              <a:pPr defTabSz="912847"/>
              <a:t>‹Nº›</a:t>
            </a:fld>
            <a:endParaRPr lang="en-US" dirty="0">
              <a:gradFill>
                <a:gsLst>
                  <a:gs pos="100000">
                    <a:srgbClr val="797A7D"/>
                  </a:gs>
                  <a:gs pos="0">
                    <a:srgbClr val="797A7D"/>
                  </a:gs>
                </a:gsLst>
                <a:lin ang="5400000" scaled="0"/>
              </a:gradFill>
            </a:endParaRPr>
          </a:p>
        </p:txBody>
      </p:sp>
      <p:sp>
        <p:nvSpPr>
          <p:cNvPr id="8" name="TextBox 7"/>
          <p:cNvSpPr txBox="1"/>
          <p:nvPr userDrawn="1"/>
        </p:nvSpPr>
        <p:spPr>
          <a:xfrm>
            <a:off x="10373687" y="6108687"/>
            <a:ext cx="1521668" cy="600164"/>
          </a:xfrm>
          <a:prstGeom prst="rect">
            <a:avLst/>
          </a:prstGeom>
          <a:noFill/>
        </p:spPr>
        <p:txBody>
          <a:bodyPr wrap="square" lIns="0" tIns="0" rIns="0" bIns="0" rtlCol="0" anchor="ctr">
            <a:spAutoFit/>
          </a:bodyPr>
          <a:lstStyle/>
          <a:p>
            <a:pPr algn="ctr" defTabSz="912847"/>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2888480032"/>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7" y="1447801"/>
            <a:ext cx="5396366"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spcBef>
                <a:spcPts val="1200"/>
              </a:spcBef>
              <a:buNone/>
              <a:defRPr sz="2000">
                <a:gradFill>
                  <a:gsLst>
                    <a:gs pos="1000">
                      <a:schemeClr val="bg2"/>
                    </a:gs>
                    <a:gs pos="98000">
                      <a:schemeClr val="bg2"/>
                    </a:gs>
                  </a:gsLst>
                  <a:lin ang="5400000" scaled="0"/>
                </a:gradFill>
              </a:defRPr>
            </a:lvl2pPr>
            <a:lvl3pPr marL="232976" indent="0">
              <a:spcBef>
                <a:spcPts val="1200"/>
              </a:spcBef>
              <a:buNone/>
              <a:defRPr sz="2000">
                <a:gradFill>
                  <a:gsLst>
                    <a:gs pos="1000">
                      <a:schemeClr val="bg2"/>
                    </a:gs>
                    <a:gs pos="98000">
                      <a:schemeClr val="bg2"/>
                    </a:gs>
                  </a:gsLst>
                  <a:lin ang="5400000" scaled="0"/>
                </a:gradFill>
              </a:defRPr>
            </a:lvl3pPr>
            <a:lvl4pPr marL="456442" indent="0">
              <a:spcBef>
                <a:spcPts val="1200"/>
              </a:spcBef>
              <a:buNone/>
              <a:defRPr sz="2000">
                <a:gradFill>
                  <a:gsLst>
                    <a:gs pos="1000">
                      <a:schemeClr val="bg2"/>
                    </a:gs>
                    <a:gs pos="98000">
                      <a:schemeClr val="bg2"/>
                    </a:gs>
                  </a:gsLst>
                  <a:lin ang="5400000" scaled="0"/>
                </a:gradFill>
              </a:defRPr>
            </a:lvl4pPr>
            <a:lvl5pPr marL="692588" indent="0">
              <a:spcBef>
                <a:spcPts val="1200"/>
              </a:spcBef>
              <a:buNone/>
              <a:defRPr sz="2000">
                <a:gradFill>
                  <a:gsLst>
                    <a:gs pos="1000">
                      <a:schemeClr val="bg2"/>
                    </a:gs>
                    <a:gs pos="98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6" cy="2462213"/>
          </a:xfrm>
        </p:spPr>
        <p:txBody>
          <a:bodyPr/>
          <a:lstStyle>
            <a:lvl1pPr marL="0" indent="0">
              <a:spcBef>
                <a:spcPts val="1200"/>
              </a:spcBef>
              <a:buNone/>
              <a:defRPr lang="en-US" sz="4000" kern="1200" spc="-71" baseline="0" dirty="0" smtClean="0">
                <a:gradFill>
                  <a:gsLst>
                    <a:gs pos="1000">
                      <a:schemeClr val="bg2"/>
                    </a:gs>
                    <a:gs pos="98000">
                      <a:schemeClr val="bg2"/>
                    </a:gs>
                  </a:gsLst>
                  <a:lin ang="5400000" scaled="0"/>
                </a:gradFill>
                <a:latin typeface="+mj-lt"/>
                <a:ea typeface="+mn-ea"/>
                <a:cs typeface="+mn-cs"/>
              </a:defRPr>
            </a:lvl1pPr>
            <a:lvl2pPr marL="3170" marR="0" indent="0" algn="l" defTabSz="912847"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2pPr>
            <a:lvl3pPr marL="232976" marR="0" indent="0" algn="l" defTabSz="912847"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3pPr>
            <a:lvl4pPr marL="459611" marR="0" indent="0" algn="l" defTabSz="912847"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4pPr>
            <a:lvl5pPr marL="686248" marR="0" indent="0" algn="l" defTabSz="912847"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847"/>
            <a:fld id="{727B4C2D-45E2-4621-8491-2995EB46A674}" type="slidenum">
              <a:rPr lang="en-US" smtClean="0">
                <a:gradFill>
                  <a:gsLst>
                    <a:gs pos="100000">
                      <a:srgbClr val="797A7D"/>
                    </a:gs>
                    <a:gs pos="0">
                      <a:srgbClr val="797A7D"/>
                    </a:gs>
                  </a:gsLst>
                  <a:lin ang="5400000" scaled="0"/>
                </a:gradFill>
              </a:rPr>
              <a:pPr defTabSz="912847"/>
              <a:t>‹Nº›</a:t>
            </a:fld>
            <a:endParaRPr lang="en-US" dirty="0">
              <a:gradFill>
                <a:gsLst>
                  <a:gs pos="100000">
                    <a:srgbClr val="797A7D"/>
                  </a:gs>
                  <a:gs pos="0">
                    <a:srgbClr val="797A7D"/>
                  </a:gs>
                </a:gsLst>
                <a:lin ang="5400000" scaled="0"/>
              </a:gradFill>
            </a:endParaRPr>
          </a:p>
        </p:txBody>
      </p:sp>
      <p:sp>
        <p:nvSpPr>
          <p:cNvPr id="8" name="TextBox 7"/>
          <p:cNvSpPr txBox="1"/>
          <p:nvPr userDrawn="1"/>
        </p:nvSpPr>
        <p:spPr>
          <a:xfrm>
            <a:off x="10373687" y="6108687"/>
            <a:ext cx="1521668" cy="600164"/>
          </a:xfrm>
          <a:prstGeom prst="rect">
            <a:avLst/>
          </a:prstGeom>
          <a:noFill/>
        </p:spPr>
        <p:txBody>
          <a:bodyPr wrap="square" lIns="0" tIns="0" rIns="0" bIns="0" rtlCol="0" anchor="ctr">
            <a:spAutoFit/>
          </a:bodyPr>
          <a:lstStyle/>
          <a:p>
            <a:pPr algn="ctr" defTabSz="912847"/>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322297320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837" y="1447800"/>
            <a:ext cx="5396366" cy="2720745"/>
          </a:xfrm>
        </p:spPr>
        <p:txBody>
          <a:bodyPr>
            <a:spAutoFit/>
          </a:bodyPr>
          <a:lstStyle>
            <a:lvl1pPr marL="291615" indent="-291615">
              <a:spcBef>
                <a:spcPts val="1200"/>
              </a:spcBef>
              <a:buClr>
                <a:schemeClr val="bg2"/>
              </a:buClr>
              <a:buSzPct val="100000"/>
              <a:buFont typeface="Wingdings" pitchFamily="2" charset="2"/>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519836" indent="-228221">
              <a:spcBef>
                <a:spcPts val="1200"/>
              </a:spcBef>
              <a:defRPr sz="2000"/>
            </a:lvl2pPr>
            <a:lvl3pPr marL="684663" indent="-164827">
              <a:spcBef>
                <a:spcPts val="1200"/>
              </a:spcBef>
              <a:tabLst/>
              <a:defRPr sz="2000"/>
            </a:lvl3pPr>
            <a:lvl4pPr marL="862167" indent="-177505">
              <a:spcBef>
                <a:spcPts val="1200"/>
              </a:spcBef>
              <a:defRPr/>
            </a:lvl4pPr>
            <a:lvl5pPr marL="1026994" indent="-164827">
              <a:spcBef>
                <a:spcPts val="1200"/>
              </a:spcBef>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9563" y="1447801"/>
            <a:ext cx="5396366" cy="2762808"/>
          </a:xfrm>
        </p:spPr>
        <p:txBody>
          <a:bodyPr>
            <a:spAutoFit/>
          </a:bodyPr>
          <a:lstStyle>
            <a:lvl1pPr marL="339162" indent="-339162">
              <a:spcBef>
                <a:spcPts val="1200"/>
              </a:spcBef>
              <a:buClr>
                <a:schemeClr val="bg2"/>
              </a:buClr>
              <a:buFont typeface="Arial" pitchFamily="34" charset="0"/>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633947" indent="-342332">
              <a:spcBef>
                <a:spcPts val="1200"/>
              </a:spcBef>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2167" indent="-342332">
              <a:spcBef>
                <a:spcPts val="1200"/>
              </a:spcBef>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6994" indent="-342332">
              <a:spcBef>
                <a:spcPts val="1200"/>
              </a:spcBef>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4500" indent="-342332">
              <a:spcBef>
                <a:spcPts val="1200"/>
              </a:spcBef>
              <a:defRPr lang="en-US" sz="2000" kern="1200" spc="0" baseline="0" dirty="0">
                <a:gradFill>
                  <a:gsLst>
                    <a:gs pos="1250">
                      <a:schemeClr val="bg2"/>
                    </a:gs>
                    <a:gs pos="100000">
                      <a:schemeClr val="bg2"/>
                    </a:gs>
                  </a:gsLst>
                  <a:lin ang="5400000" scaled="0"/>
                </a:gradFill>
                <a:latin typeface="+mn-lt"/>
                <a:ea typeface="+mn-ea"/>
                <a:cs typeface="+mn-cs"/>
              </a:defRPr>
            </a:lvl5pPr>
          </a:lstStyle>
          <a:p>
            <a:pPr marL="291615" marR="0" lvl="0" indent="-291615" algn="l" defTabSz="912847"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Click to edit Master text styles</a:t>
            </a:r>
          </a:p>
          <a:p>
            <a:pPr marL="291615" marR="0" lvl="1" indent="-291615" algn="l" defTabSz="912847"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Second level</a:t>
            </a:r>
          </a:p>
          <a:p>
            <a:pPr marL="291615" marR="0" lvl="2" indent="-291615" algn="l" defTabSz="912847"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Third level</a:t>
            </a:r>
          </a:p>
          <a:p>
            <a:pPr marL="291615" marR="0" lvl="3" indent="-291615" algn="l" defTabSz="912847"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Fourth level</a:t>
            </a:r>
          </a:p>
          <a:p>
            <a:pPr marL="291615" marR="0" lvl="4" indent="-291615" algn="l" defTabSz="912847"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847"/>
            <a:fld id="{727B4C2D-45E2-4621-8491-2995EB46A674}" type="slidenum">
              <a:rPr lang="en-US" smtClean="0">
                <a:gradFill>
                  <a:gsLst>
                    <a:gs pos="100000">
                      <a:srgbClr val="797A7D"/>
                    </a:gs>
                    <a:gs pos="0">
                      <a:srgbClr val="797A7D"/>
                    </a:gs>
                  </a:gsLst>
                  <a:lin ang="5400000" scaled="0"/>
                </a:gradFill>
              </a:rPr>
              <a:pPr defTabSz="912847"/>
              <a:t>‹Nº›</a:t>
            </a:fld>
            <a:endParaRPr lang="en-US" dirty="0">
              <a:gradFill>
                <a:gsLst>
                  <a:gs pos="100000">
                    <a:srgbClr val="797A7D"/>
                  </a:gs>
                  <a:gs pos="0">
                    <a:srgbClr val="797A7D"/>
                  </a:gs>
                </a:gsLst>
                <a:lin ang="5400000" scaled="0"/>
              </a:gradFill>
            </a:endParaRPr>
          </a:p>
        </p:txBody>
      </p:sp>
      <p:sp>
        <p:nvSpPr>
          <p:cNvPr id="8" name="TextBox 7"/>
          <p:cNvSpPr txBox="1"/>
          <p:nvPr userDrawn="1"/>
        </p:nvSpPr>
        <p:spPr>
          <a:xfrm>
            <a:off x="10373687" y="6108687"/>
            <a:ext cx="1521668" cy="600164"/>
          </a:xfrm>
          <a:prstGeom prst="rect">
            <a:avLst/>
          </a:prstGeom>
          <a:noFill/>
        </p:spPr>
        <p:txBody>
          <a:bodyPr wrap="square" lIns="0" tIns="0" rIns="0" bIns="0" rtlCol="0" anchor="ctr">
            <a:spAutoFit/>
          </a:bodyPr>
          <a:lstStyle/>
          <a:p>
            <a:pPr algn="ctr" defTabSz="912847"/>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361607620"/>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spcBef>
                <a:spcPts val="1200"/>
              </a:spcBef>
              <a:buNone/>
              <a:defRPr sz="4000" b="0" cap="none" baseline="0">
                <a:solidFill>
                  <a:srgbClr val="009E49"/>
                </a:solidFill>
                <a:latin typeface="+mj-lt"/>
              </a:defRPr>
            </a:lvl1pPr>
            <a:lvl2pPr marL="608482" indent="0">
              <a:buNone/>
              <a:defRPr sz="2700" b="1"/>
            </a:lvl2pPr>
            <a:lvl3pPr marL="1216965" indent="0">
              <a:buNone/>
              <a:defRPr sz="2400" b="1"/>
            </a:lvl3pPr>
            <a:lvl4pPr marL="1825447" indent="0">
              <a:buNone/>
              <a:defRPr sz="2100" b="1"/>
            </a:lvl4pPr>
            <a:lvl5pPr marL="2433930" indent="0">
              <a:buNone/>
              <a:defRPr sz="2100" b="1"/>
            </a:lvl5pPr>
            <a:lvl6pPr marL="3042413" indent="0">
              <a:buNone/>
              <a:defRPr sz="2100" b="1"/>
            </a:lvl6pPr>
            <a:lvl7pPr marL="3650895" indent="0">
              <a:buNone/>
              <a:defRPr sz="2100" b="1"/>
            </a:lvl7pPr>
            <a:lvl8pPr marL="4259376" indent="0">
              <a:buNone/>
              <a:defRPr sz="2100" b="1"/>
            </a:lvl8pPr>
            <a:lvl9pPr marL="4867860"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1" y="1681907"/>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723" indent="-380301">
              <a:defRPr lang="en-US" sz="2100" kern="1200" dirty="0" smtClean="0">
                <a:solidFill>
                  <a:schemeClr val="bg2">
                    <a:lumMod val="50000"/>
                  </a:schemeClr>
                </a:solidFill>
                <a:latin typeface="+mn-lt"/>
                <a:ea typeface="+mn-ea"/>
                <a:cs typeface="Arial" pitchFamily="34" charset="0"/>
              </a:defRPr>
            </a:lvl2pPr>
            <a:lvl3pPr marL="912723" indent="-228181">
              <a:defRPr lang="en-US" sz="1900" kern="1200" dirty="0" smtClean="0">
                <a:solidFill>
                  <a:schemeClr val="bg2">
                    <a:lumMod val="50000"/>
                  </a:schemeClr>
                </a:solidFill>
                <a:latin typeface="+mn-lt"/>
                <a:ea typeface="+mn-ea"/>
                <a:cs typeface="Arial" pitchFamily="34" charset="0"/>
              </a:defRPr>
            </a:lvl3pPr>
            <a:lvl4pPr marL="1216965" indent="-228181">
              <a:defRPr lang="en-US" sz="1600" kern="1200" dirty="0" smtClean="0">
                <a:solidFill>
                  <a:schemeClr val="bg2">
                    <a:lumMod val="50000"/>
                  </a:schemeClr>
                </a:solidFill>
                <a:latin typeface="+mn-lt"/>
                <a:ea typeface="+mn-ea"/>
                <a:cs typeface="Arial" pitchFamily="34" charset="0"/>
              </a:defRPr>
            </a:lvl4pPr>
            <a:lvl5pPr marL="1445146" indent="-228181">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12" name="Title 11"/>
          <p:cNvSpPr>
            <a:spLocks noGrp="1"/>
          </p:cNvSpPr>
          <p:nvPr>
            <p:ph type="title"/>
          </p:nvPr>
        </p:nvSpPr>
        <p:spPr/>
        <p:txBody>
          <a:bodyPr>
            <a:noAutofit/>
          </a:bodyPr>
          <a:lstStyle>
            <a:lvl1pPr>
              <a:defRPr>
                <a:solidFill>
                  <a:srgbClr val="009E49"/>
                </a:solidFill>
              </a:defRPr>
            </a:lvl1pPr>
          </a:lstStyle>
          <a:p>
            <a:r>
              <a:rPr lang="en-US" dirty="0" smtClean="0"/>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847"/>
            <a:fld id="{727B4C2D-45E2-4621-8491-2995EB46A674}" type="slidenum">
              <a:rPr lang="en-US" smtClean="0">
                <a:gradFill>
                  <a:gsLst>
                    <a:gs pos="100000">
                      <a:srgbClr val="797A7D"/>
                    </a:gs>
                    <a:gs pos="0">
                      <a:srgbClr val="797A7D"/>
                    </a:gs>
                  </a:gsLst>
                  <a:lin ang="5400000" scaled="0"/>
                </a:gradFill>
              </a:rPr>
              <a:pPr defTabSz="912847"/>
              <a:t>‹Nº›</a:t>
            </a:fld>
            <a:endParaRPr lang="en-US" dirty="0">
              <a:gradFill>
                <a:gsLst>
                  <a:gs pos="100000">
                    <a:srgbClr val="797A7D"/>
                  </a:gs>
                  <a:gs pos="0">
                    <a:srgbClr val="797A7D"/>
                  </a:gs>
                </a:gsLst>
                <a:lin ang="5400000" scaled="0"/>
              </a:gradFill>
            </a:endParaRPr>
          </a:p>
        </p:txBody>
      </p:sp>
      <p:sp>
        <p:nvSpPr>
          <p:cNvPr id="7" name="TextBox 6"/>
          <p:cNvSpPr txBox="1"/>
          <p:nvPr userDrawn="1"/>
        </p:nvSpPr>
        <p:spPr>
          <a:xfrm>
            <a:off x="10373687" y="6108687"/>
            <a:ext cx="1521668" cy="600164"/>
          </a:xfrm>
          <a:prstGeom prst="rect">
            <a:avLst/>
          </a:prstGeom>
          <a:noFill/>
        </p:spPr>
        <p:txBody>
          <a:bodyPr wrap="square" lIns="0" tIns="0" rIns="0" bIns="0" rtlCol="0" anchor="ctr">
            <a:spAutoFit/>
          </a:bodyPr>
          <a:lstStyle/>
          <a:p>
            <a:pPr algn="ctr" defTabSz="912847"/>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383731180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uthor">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
        <p:nvSpPr>
          <p:cNvPr id="5" name="Marcador de posición de imagen 4"/>
          <p:cNvSpPr>
            <a:spLocks noGrp="1"/>
          </p:cNvSpPr>
          <p:nvPr>
            <p:ph type="pic" sz="quarter" idx="10"/>
          </p:nvPr>
        </p:nvSpPr>
        <p:spPr>
          <a:xfrm>
            <a:off x="766916" y="914399"/>
            <a:ext cx="2428568" cy="2458065"/>
          </a:xfrm>
          <a:prstGeom prst="ellipse">
            <a:avLst/>
          </a:prstGeom>
        </p:spPr>
        <p:txBody>
          <a:bodyPr/>
          <a:lstStyle/>
          <a:p>
            <a:endParaRPr lang="es-ES"/>
          </a:p>
        </p:txBody>
      </p:sp>
      <p:sp>
        <p:nvSpPr>
          <p:cNvPr id="8" name="Título 7"/>
          <p:cNvSpPr>
            <a:spLocks noGrp="1"/>
          </p:cNvSpPr>
          <p:nvPr>
            <p:ph type="title" hasCustomPrompt="1"/>
          </p:nvPr>
        </p:nvSpPr>
        <p:spPr>
          <a:xfrm>
            <a:off x="3726425" y="1222382"/>
            <a:ext cx="8023123" cy="1687965"/>
          </a:xfrm>
        </p:spPr>
        <p:txBody>
          <a:bodyPr>
            <a:normAutofit/>
          </a:bodyPr>
          <a:lstStyle>
            <a:lvl1pPr>
              <a:defRPr sz="6000" baseline="0">
                <a:solidFill>
                  <a:schemeClr val="bg1"/>
                </a:solidFill>
              </a:defRPr>
            </a:lvl1pPr>
          </a:lstStyle>
          <a:p>
            <a:r>
              <a:rPr lang="es-ES" dirty="0" err="1" smtClean="0"/>
              <a:t>Author</a:t>
            </a:r>
            <a:r>
              <a:rPr lang="es-ES" dirty="0" smtClean="0"/>
              <a:t> </a:t>
            </a:r>
            <a:r>
              <a:rPr lang="es-ES" dirty="0" err="1" smtClean="0"/>
              <a:t>name</a:t>
            </a:r>
            <a:r>
              <a:rPr lang="es-ES" dirty="0" smtClean="0"/>
              <a:t> </a:t>
            </a:r>
            <a:r>
              <a:rPr lang="es-ES" dirty="0" err="1" smtClean="0"/>
              <a:t>author</a:t>
            </a:r>
            <a:r>
              <a:rPr lang="es-ES" dirty="0" smtClean="0"/>
              <a:t> </a:t>
            </a:r>
            <a:r>
              <a:rPr lang="es-ES" dirty="0" err="1" smtClean="0"/>
              <a:t>name</a:t>
            </a:r>
            <a:endParaRPr lang="es-ES" dirty="0"/>
          </a:p>
        </p:txBody>
      </p:sp>
      <p:sp>
        <p:nvSpPr>
          <p:cNvPr id="22" name="Marcador de texto 20"/>
          <p:cNvSpPr>
            <a:spLocks noGrp="1"/>
          </p:cNvSpPr>
          <p:nvPr>
            <p:ph type="body" sz="quarter" idx="12" hasCustomPrompt="1"/>
          </p:nvPr>
        </p:nvSpPr>
        <p:spPr>
          <a:xfrm>
            <a:off x="3726424" y="3720293"/>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Job </a:t>
            </a:r>
            <a:r>
              <a:rPr lang="es-ES" dirty="0" err="1" smtClean="0"/>
              <a:t>title</a:t>
            </a:r>
            <a:endParaRPr lang="es-ES" dirty="0"/>
          </a:p>
        </p:txBody>
      </p:sp>
      <p:sp>
        <p:nvSpPr>
          <p:cNvPr id="23" name="Marcador de texto 20"/>
          <p:cNvSpPr>
            <a:spLocks noGrp="1"/>
          </p:cNvSpPr>
          <p:nvPr>
            <p:ph type="body" sz="quarter" idx="13" hasCustomPrompt="1"/>
          </p:nvPr>
        </p:nvSpPr>
        <p:spPr>
          <a:xfrm>
            <a:off x="3726424" y="4299179"/>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err="1" smtClean="0"/>
              <a:t>Award</a:t>
            </a:r>
            <a:endParaRPr lang="es-ES" dirty="0"/>
          </a:p>
        </p:txBody>
      </p:sp>
      <p:sp>
        <p:nvSpPr>
          <p:cNvPr id="24" name="Marcador de texto 20"/>
          <p:cNvSpPr>
            <a:spLocks noGrp="1"/>
          </p:cNvSpPr>
          <p:nvPr>
            <p:ph type="body" sz="quarter" idx="14" hasCustomPrompt="1"/>
          </p:nvPr>
        </p:nvSpPr>
        <p:spPr>
          <a:xfrm>
            <a:off x="3726323" y="3114392"/>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Company</a:t>
            </a:r>
            <a:endParaRPr lang="es-ES" dirty="0"/>
          </a:p>
        </p:txBody>
      </p:sp>
      <p:sp>
        <p:nvSpPr>
          <p:cNvPr id="25" name="Marcador de texto 20"/>
          <p:cNvSpPr>
            <a:spLocks noGrp="1"/>
          </p:cNvSpPr>
          <p:nvPr>
            <p:ph type="body" sz="quarter" idx="15" hasCustomPrompt="1"/>
          </p:nvPr>
        </p:nvSpPr>
        <p:spPr>
          <a:xfrm>
            <a:off x="3726322" y="4912702"/>
            <a:ext cx="8023225" cy="414338"/>
          </a:xfrm>
        </p:spPr>
        <p:txBody>
          <a:bodyPr/>
          <a:lstStyle>
            <a:lvl1pPr marL="0" indent="0">
              <a:buNone/>
              <a:defRPr baseline="0">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Blog 1</a:t>
            </a:r>
            <a:endParaRPr lang="es-ES" dirty="0"/>
          </a:p>
        </p:txBody>
      </p:sp>
      <p:sp>
        <p:nvSpPr>
          <p:cNvPr id="26" name="Marcador de texto 20"/>
          <p:cNvSpPr>
            <a:spLocks noGrp="1"/>
          </p:cNvSpPr>
          <p:nvPr>
            <p:ph type="body" sz="quarter" idx="16" hasCustomPrompt="1"/>
          </p:nvPr>
        </p:nvSpPr>
        <p:spPr>
          <a:xfrm>
            <a:off x="3726321" y="5526225"/>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Blog 2</a:t>
            </a:r>
            <a:endParaRPr lang="es-ES" dirty="0"/>
          </a:p>
        </p:txBody>
      </p:sp>
      <p:sp>
        <p:nvSpPr>
          <p:cNvPr id="27" name="Marcador de texto 20"/>
          <p:cNvSpPr>
            <a:spLocks noGrp="1"/>
          </p:cNvSpPr>
          <p:nvPr>
            <p:ph type="body" sz="quarter" idx="17" hasCustomPrompt="1"/>
          </p:nvPr>
        </p:nvSpPr>
        <p:spPr>
          <a:xfrm>
            <a:off x="3726321" y="6139748"/>
            <a:ext cx="8023225" cy="414338"/>
          </a:xfrm>
        </p:spPr>
        <p:txBody>
          <a:bodyPr/>
          <a:lstStyle>
            <a:lvl1pPr marL="0" indent="0">
              <a:buNone/>
              <a:defRPr b="1">
                <a:solidFill>
                  <a:schemeClr val="bg1"/>
                </a:solidFill>
                <a:latin typeface="Segoe UI "/>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Twitter</a:t>
            </a:r>
            <a:endParaRPr lang="es-ES" dirty="0"/>
          </a:p>
        </p:txBody>
      </p:sp>
    </p:spTree>
    <p:extLst>
      <p:ext uri="{BB962C8B-B14F-4D97-AF65-F5344CB8AC3E}">
        <p14:creationId xmlns:p14="http://schemas.microsoft.com/office/powerpoint/2010/main" val="6230728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11431"/>
            <a:ext cx="5981669" cy="6858000"/>
          </a:xfrm>
        </p:spPr>
        <p:txBody>
          <a:bodyPr lIns="182611"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835" y="1447802"/>
            <a:ext cx="5434948" cy="1178443"/>
          </a:xfrm>
          <a:prstGeom prst="rect">
            <a:avLst/>
          </a:prstGeom>
        </p:spPr>
        <p:txBody>
          <a:bodyPr>
            <a:noAutofit/>
          </a:bodyPr>
          <a:lstStyle>
            <a:lvl1pPr marL="0" indent="0">
              <a:spcBef>
                <a:spcPts val="1200"/>
              </a:spcBef>
              <a:buNone/>
              <a:defRPr sz="4000" b="0" cap="none" baseline="0">
                <a:solidFill>
                  <a:srgbClr val="009E49"/>
                </a:solidFill>
                <a:latin typeface="+mj-lt"/>
              </a:defRPr>
            </a:lvl1pPr>
            <a:lvl2pPr marL="608482" indent="0">
              <a:buNone/>
              <a:defRPr sz="2700" b="1"/>
            </a:lvl2pPr>
            <a:lvl3pPr marL="1216965" indent="0">
              <a:buNone/>
              <a:defRPr sz="2400" b="1"/>
            </a:lvl3pPr>
            <a:lvl4pPr marL="1825447" indent="0">
              <a:buNone/>
              <a:defRPr sz="2100" b="1"/>
            </a:lvl4pPr>
            <a:lvl5pPr marL="2433930" indent="0">
              <a:buNone/>
              <a:defRPr sz="2100" b="1"/>
            </a:lvl5pPr>
            <a:lvl6pPr marL="3042413" indent="0">
              <a:buNone/>
              <a:defRPr sz="2100" b="1"/>
            </a:lvl6pPr>
            <a:lvl7pPr marL="3650895" indent="0">
              <a:buNone/>
              <a:defRPr sz="2100" b="1"/>
            </a:lvl7pPr>
            <a:lvl8pPr marL="4259376" indent="0">
              <a:buNone/>
              <a:defRPr sz="2100" b="1"/>
            </a:lvl8pPr>
            <a:lvl9pPr marL="4867860"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847"/>
            <a:fld id="{727B4C2D-45E2-4621-8491-2995EB46A674}" type="slidenum">
              <a:rPr lang="en-US" smtClean="0">
                <a:gradFill>
                  <a:gsLst>
                    <a:gs pos="100000">
                      <a:srgbClr val="797A7D"/>
                    </a:gs>
                    <a:gs pos="0">
                      <a:srgbClr val="797A7D"/>
                    </a:gs>
                  </a:gsLst>
                  <a:lin ang="5400000" scaled="0"/>
                </a:gradFill>
              </a:rPr>
              <a:pPr defTabSz="912847"/>
              <a:t>‹Nº›</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837" y="2734987"/>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723" indent="-380301">
              <a:defRPr lang="en-US" sz="2100" kern="1200" dirty="0" smtClean="0">
                <a:solidFill>
                  <a:schemeClr val="bg2">
                    <a:lumMod val="50000"/>
                  </a:schemeClr>
                </a:solidFill>
                <a:latin typeface="+mn-lt"/>
                <a:ea typeface="+mn-ea"/>
                <a:cs typeface="Arial" pitchFamily="34" charset="0"/>
              </a:defRPr>
            </a:lvl2pPr>
            <a:lvl3pPr marL="912723" indent="-228181">
              <a:defRPr lang="en-US" sz="1900" kern="1200" dirty="0" smtClean="0">
                <a:solidFill>
                  <a:schemeClr val="bg2">
                    <a:lumMod val="50000"/>
                  </a:schemeClr>
                </a:solidFill>
                <a:latin typeface="+mn-lt"/>
                <a:ea typeface="+mn-ea"/>
                <a:cs typeface="Arial" pitchFamily="34" charset="0"/>
              </a:defRPr>
            </a:lvl3pPr>
            <a:lvl4pPr marL="1216965" indent="-228181">
              <a:defRPr lang="en-US" sz="1600" kern="1200" dirty="0" smtClean="0">
                <a:solidFill>
                  <a:schemeClr val="bg2">
                    <a:lumMod val="50000"/>
                  </a:schemeClr>
                </a:solidFill>
                <a:latin typeface="+mn-lt"/>
                <a:ea typeface="+mn-ea"/>
                <a:cs typeface="Arial" pitchFamily="34" charset="0"/>
              </a:defRPr>
            </a:lvl4pPr>
            <a:lvl5pPr marL="1445146" indent="-228181">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7" name="TextBox 6"/>
          <p:cNvSpPr txBox="1"/>
          <p:nvPr userDrawn="1"/>
        </p:nvSpPr>
        <p:spPr>
          <a:xfrm>
            <a:off x="10373687" y="6108687"/>
            <a:ext cx="1521668" cy="600164"/>
          </a:xfrm>
          <a:prstGeom prst="rect">
            <a:avLst/>
          </a:prstGeom>
          <a:noFill/>
        </p:spPr>
        <p:txBody>
          <a:bodyPr wrap="square" lIns="0" tIns="0" rIns="0" bIns="0" rtlCol="0" anchor="ctr">
            <a:spAutoFit/>
          </a:bodyPr>
          <a:lstStyle/>
          <a:p>
            <a:pPr algn="ctr" defTabSz="912847"/>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270696735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2"/>
            <a:ext cx="5434948" cy="1178443"/>
          </a:xfrm>
          <a:prstGeom prst="rect">
            <a:avLst/>
          </a:prstGeom>
        </p:spPr>
        <p:txBody>
          <a:bodyPr>
            <a:noAutofit/>
          </a:bodyPr>
          <a:lstStyle>
            <a:lvl1pPr marL="0" indent="0">
              <a:spcBef>
                <a:spcPts val="1200"/>
              </a:spcBef>
              <a:buNone/>
              <a:defRPr sz="4000" b="0" cap="none" baseline="0">
                <a:solidFill>
                  <a:srgbClr val="009E49"/>
                </a:solidFill>
                <a:latin typeface="+mj-lt"/>
              </a:defRPr>
            </a:lvl1pPr>
            <a:lvl2pPr marL="608482" indent="0">
              <a:buNone/>
              <a:defRPr sz="2700" b="1"/>
            </a:lvl2pPr>
            <a:lvl3pPr marL="1216965" indent="0">
              <a:buNone/>
              <a:defRPr sz="2400" b="1"/>
            </a:lvl3pPr>
            <a:lvl4pPr marL="1825447" indent="0">
              <a:buNone/>
              <a:defRPr sz="2100" b="1"/>
            </a:lvl4pPr>
            <a:lvl5pPr marL="2433930" indent="0">
              <a:buNone/>
              <a:defRPr sz="2100" b="1"/>
            </a:lvl5pPr>
            <a:lvl6pPr marL="3042413" indent="0">
              <a:buNone/>
              <a:defRPr sz="2100" b="1"/>
            </a:lvl6pPr>
            <a:lvl7pPr marL="3650895" indent="0">
              <a:buNone/>
              <a:defRPr sz="2100" b="1"/>
            </a:lvl7pPr>
            <a:lvl8pPr marL="4259376" indent="0">
              <a:buNone/>
              <a:defRPr sz="2100" b="1"/>
            </a:lvl8pPr>
            <a:lvl9pPr marL="486786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2" y="2734987"/>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723" indent="-380301">
              <a:defRPr lang="en-US" sz="2100" kern="1200" dirty="0" smtClean="0">
                <a:solidFill>
                  <a:schemeClr val="bg2">
                    <a:lumMod val="50000"/>
                  </a:schemeClr>
                </a:solidFill>
                <a:latin typeface="+mn-lt"/>
                <a:ea typeface="+mn-ea"/>
                <a:cs typeface="Arial" pitchFamily="34" charset="0"/>
              </a:defRPr>
            </a:lvl2pPr>
            <a:lvl3pPr marL="912723" indent="-228181">
              <a:defRPr lang="en-US" sz="1900" kern="1200" dirty="0" smtClean="0">
                <a:solidFill>
                  <a:schemeClr val="bg2">
                    <a:lumMod val="50000"/>
                  </a:schemeClr>
                </a:solidFill>
                <a:latin typeface="+mn-lt"/>
                <a:ea typeface="+mn-ea"/>
                <a:cs typeface="Arial" pitchFamily="34" charset="0"/>
              </a:defRPr>
            </a:lvl3pPr>
            <a:lvl4pPr marL="1216965" indent="-228181">
              <a:defRPr lang="en-US" sz="1600" kern="1200" dirty="0" smtClean="0">
                <a:solidFill>
                  <a:schemeClr val="bg2">
                    <a:lumMod val="50000"/>
                  </a:schemeClr>
                </a:solidFill>
                <a:latin typeface="+mn-lt"/>
                <a:ea typeface="+mn-ea"/>
                <a:cs typeface="Arial" pitchFamily="34" charset="0"/>
              </a:defRPr>
            </a:lvl4pPr>
            <a:lvl5pPr marL="1445146" indent="-228181">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1669" cy="6858000"/>
          </a:xfrm>
        </p:spPr>
        <p:txBody>
          <a:bodyPr lIns="182611" anchor="ctr"/>
          <a:lstStyle>
            <a:lvl1pPr marL="0" indent="0" algn="l">
              <a:buNone/>
              <a:defRPr/>
            </a:lvl1pPr>
          </a:lstStyle>
          <a:p>
            <a:r>
              <a:rPr lang="en-US" dirty="0" smtClean="0"/>
              <a:t>Click to insert photo.</a:t>
            </a:r>
            <a:endParaRPr lang="en-US" dirty="0"/>
          </a:p>
        </p:txBody>
      </p:sp>
      <p:sp>
        <p:nvSpPr>
          <p:cNvPr id="6" name="TextBox 5"/>
          <p:cNvSpPr txBox="1"/>
          <p:nvPr userDrawn="1"/>
        </p:nvSpPr>
        <p:spPr>
          <a:xfrm>
            <a:off x="10373687" y="6108687"/>
            <a:ext cx="1521668" cy="600164"/>
          </a:xfrm>
          <a:prstGeom prst="rect">
            <a:avLst/>
          </a:prstGeom>
          <a:noFill/>
        </p:spPr>
        <p:txBody>
          <a:bodyPr wrap="square" lIns="0" tIns="0" rIns="0" bIns="0" rtlCol="0" anchor="ctr">
            <a:spAutoFit/>
          </a:bodyPr>
          <a:lstStyle/>
          <a:p>
            <a:pPr algn="ctr" defTabSz="912847"/>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1797109143"/>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6" y="0"/>
            <a:ext cx="598802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48" tIns="45648" rIns="45648" bIns="45648" numCol="1" spcCol="0" rtlCol="0" fromWordArt="0" anchor="ctr" anchorCtr="0" forceAA="0" compatLnSpc="1">
            <a:prstTxWarp prst="textNoShape">
              <a:avLst/>
            </a:prstTxWarp>
            <a:noAutofit/>
          </a:bodyPr>
          <a:lstStyle/>
          <a:p>
            <a:pPr algn="ctr" defTabSz="912584"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spcBef>
                <a:spcPts val="1200"/>
              </a:spcBef>
              <a:buNone/>
              <a:defRPr sz="4000" b="0" cap="none" baseline="0">
                <a:gradFill>
                  <a:gsLst>
                    <a:gs pos="100000">
                      <a:schemeClr val="bg1"/>
                    </a:gs>
                    <a:gs pos="0">
                      <a:schemeClr val="bg1"/>
                    </a:gs>
                  </a:gsLst>
                  <a:lin ang="5400000" scaled="0"/>
                </a:gradFill>
                <a:latin typeface="+mj-lt"/>
              </a:defRPr>
            </a:lvl1pPr>
            <a:lvl2pPr marL="608482" indent="0">
              <a:buNone/>
              <a:defRPr sz="2700" b="1"/>
            </a:lvl2pPr>
            <a:lvl3pPr marL="1216965" indent="0">
              <a:buNone/>
              <a:defRPr sz="2400" b="1"/>
            </a:lvl3pPr>
            <a:lvl4pPr marL="1825447" indent="0">
              <a:buNone/>
              <a:defRPr sz="2100" b="1"/>
            </a:lvl4pPr>
            <a:lvl5pPr marL="2433930" indent="0">
              <a:buNone/>
              <a:defRPr sz="2100" b="1"/>
            </a:lvl5pPr>
            <a:lvl6pPr marL="3042413" indent="0">
              <a:buNone/>
              <a:defRPr sz="2100" b="1"/>
            </a:lvl6pPr>
            <a:lvl7pPr marL="3650895" indent="0">
              <a:buNone/>
              <a:defRPr sz="2100" b="1"/>
            </a:lvl7pPr>
            <a:lvl8pPr marL="4259376" indent="0">
              <a:buNone/>
              <a:defRPr sz="2100" b="1"/>
            </a:lvl8pPr>
            <a:lvl9pPr marL="4867860"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1" y="1681907"/>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723" indent="-380301">
              <a:defRPr lang="en-US" sz="2100" kern="1200" dirty="0" smtClean="0">
                <a:solidFill>
                  <a:schemeClr val="bg2">
                    <a:lumMod val="50000"/>
                  </a:schemeClr>
                </a:solidFill>
                <a:latin typeface="+mn-lt"/>
                <a:ea typeface="+mn-ea"/>
                <a:cs typeface="Arial" pitchFamily="34" charset="0"/>
              </a:defRPr>
            </a:lvl2pPr>
            <a:lvl3pPr marL="912723" indent="-228181">
              <a:defRPr lang="en-US" sz="1900" kern="1200" dirty="0" smtClean="0">
                <a:solidFill>
                  <a:schemeClr val="bg2">
                    <a:lumMod val="50000"/>
                  </a:schemeClr>
                </a:solidFill>
                <a:latin typeface="+mn-lt"/>
                <a:ea typeface="+mn-ea"/>
                <a:cs typeface="Arial" pitchFamily="34" charset="0"/>
              </a:defRPr>
            </a:lvl3pPr>
            <a:lvl4pPr marL="1216965" indent="-228181">
              <a:defRPr lang="en-US" sz="1600" kern="1200" dirty="0" smtClean="0">
                <a:solidFill>
                  <a:schemeClr val="bg2">
                    <a:lumMod val="50000"/>
                  </a:schemeClr>
                </a:solidFill>
                <a:latin typeface="+mn-lt"/>
                <a:ea typeface="+mn-ea"/>
                <a:cs typeface="Arial" pitchFamily="34" charset="0"/>
              </a:defRPr>
            </a:lvl4pPr>
            <a:lvl5pPr marL="1445146" indent="-228181">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8" name="TextBox 7"/>
          <p:cNvSpPr txBox="1"/>
          <p:nvPr userDrawn="1"/>
        </p:nvSpPr>
        <p:spPr>
          <a:xfrm>
            <a:off x="10373687" y="6108687"/>
            <a:ext cx="1521668" cy="600164"/>
          </a:xfrm>
          <a:prstGeom prst="rect">
            <a:avLst/>
          </a:prstGeom>
          <a:noFill/>
        </p:spPr>
        <p:txBody>
          <a:bodyPr wrap="square" lIns="0" tIns="0" rIns="0" bIns="0" rtlCol="0" anchor="ctr">
            <a:spAutoFit/>
          </a:bodyPr>
          <a:lstStyle/>
          <a:p>
            <a:pPr algn="ctr" defTabSz="912847"/>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332383537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611"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2144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48" tIns="45648" rIns="45648" bIns="45648" numCol="1" spcCol="0" rtlCol="0" fromWordArt="0" anchor="ctr" anchorCtr="0" forceAA="0" compatLnSpc="1">
            <a:prstTxWarp prst="textNoShape">
              <a:avLst/>
            </a:prstTxWarp>
            <a:noAutofit/>
          </a:bodyPr>
          <a:lstStyle/>
          <a:p>
            <a:pPr algn="ctr" defTabSz="912584"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434948" cy="1178443"/>
          </a:xfrm>
          <a:prstGeom prst="rect">
            <a:avLst/>
          </a:prstGeom>
        </p:spPr>
        <p:txBody>
          <a:bodyPr>
            <a:noAutofit/>
          </a:bodyPr>
          <a:lstStyle>
            <a:lvl1pPr marL="0" indent="0">
              <a:spcBef>
                <a:spcPts val="1200"/>
              </a:spcBef>
              <a:buNone/>
              <a:defRPr sz="4000" b="0" cap="none" baseline="0">
                <a:gradFill>
                  <a:gsLst>
                    <a:gs pos="100000">
                      <a:schemeClr val="bg1"/>
                    </a:gs>
                    <a:gs pos="0">
                      <a:schemeClr val="bg1"/>
                    </a:gs>
                  </a:gsLst>
                  <a:lin ang="5400000" scaled="0"/>
                </a:gradFill>
                <a:latin typeface="+mj-lt"/>
              </a:defRPr>
            </a:lvl1pPr>
            <a:lvl2pPr marL="608482" indent="0">
              <a:buNone/>
              <a:defRPr sz="2700" b="1"/>
            </a:lvl2pPr>
            <a:lvl3pPr marL="1216965" indent="0">
              <a:buNone/>
              <a:defRPr sz="2400" b="1"/>
            </a:lvl3pPr>
            <a:lvl4pPr marL="1825447" indent="0">
              <a:buNone/>
              <a:defRPr sz="2100" b="1"/>
            </a:lvl4pPr>
            <a:lvl5pPr marL="2433930" indent="0">
              <a:buNone/>
              <a:defRPr sz="2100" b="1"/>
            </a:lvl5pPr>
            <a:lvl6pPr marL="3042413" indent="0">
              <a:buNone/>
              <a:defRPr sz="2100" b="1"/>
            </a:lvl6pPr>
            <a:lvl7pPr marL="3650895" indent="0">
              <a:buNone/>
              <a:defRPr sz="2100" b="1"/>
            </a:lvl7pPr>
            <a:lvl8pPr marL="4259376" indent="0">
              <a:buNone/>
              <a:defRPr sz="2100" b="1"/>
            </a:lvl8pPr>
            <a:lvl9pPr marL="486786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837" y="2734987"/>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2723" indent="-380301">
              <a:defRPr lang="en-US" sz="2100" kern="1200" dirty="0" smtClean="0">
                <a:solidFill>
                  <a:schemeClr val="bg2">
                    <a:lumMod val="50000"/>
                  </a:schemeClr>
                </a:solidFill>
                <a:latin typeface="+mn-lt"/>
                <a:ea typeface="+mn-ea"/>
                <a:cs typeface="Arial" pitchFamily="34" charset="0"/>
              </a:defRPr>
            </a:lvl2pPr>
            <a:lvl3pPr marL="912723" indent="-228181">
              <a:defRPr lang="en-US" sz="1900" kern="1200" dirty="0" smtClean="0">
                <a:solidFill>
                  <a:schemeClr val="bg2">
                    <a:lumMod val="50000"/>
                  </a:schemeClr>
                </a:solidFill>
                <a:latin typeface="+mn-lt"/>
                <a:ea typeface="+mn-ea"/>
                <a:cs typeface="Arial" pitchFamily="34" charset="0"/>
              </a:defRPr>
            </a:lvl3pPr>
            <a:lvl4pPr marL="1216965" indent="-228181">
              <a:defRPr lang="en-US" sz="1600" kern="1200" dirty="0" smtClean="0">
                <a:solidFill>
                  <a:schemeClr val="bg2">
                    <a:lumMod val="50000"/>
                  </a:schemeClr>
                </a:solidFill>
                <a:latin typeface="+mn-lt"/>
                <a:ea typeface="+mn-ea"/>
                <a:cs typeface="Arial" pitchFamily="34" charset="0"/>
              </a:defRPr>
            </a:lvl4pPr>
            <a:lvl5pPr marL="1445146" indent="-228181">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0" name="TextBox 9"/>
          <p:cNvSpPr txBox="1"/>
          <p:nvPr userDrawn="1"/>
        </p:nvSpPr>
        <p:spPr>
          <a:xfrm>
            <a:off x="10373687" y="6108687"/>
            <a:ext cx="1521668" cy="600164"/>
          </a:xfrm>
          <a:prstGeom prst="rect">
            <a:avLst/>
          </a:prstGeom>
          <a:noFill/>
        </p:spPr>
        <p:txBody>
          <a:bodyPr wrap="square" lIns="0" tIns="0" rIns="0" bIns="0" rtlCol="0" anchor="ctr">
            <a:spAutoFit/>
          </a:bodyPr>
          <a:lstStyle/>
          <a:p>
            <a:pPr algn="ctr" defTabSz="912847"/>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2128863436"/>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3815320" y="0"/>
            <a:ext cx="8376680" cy="6858000"/>
          </a:xfrm>
        </p:spPr>
        <p:txBody>
          <a:bodyPr lIns="182611"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381532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48" tIns="45648" rIns="45648" bIns="45648" numCol="1" spcCol="0" rtlCol="0" fromWordArt="0" anchor="ctr" anchorCtr="0" forceAA="0" compatLnSpc="1">
            <a:prstTxWarp prst="textNoShape">
              <a:avLst/>
            </a:prstTxWarp>
            <a:noAutofit/>
          </a:bodyPr>
          <a:lstStyle/>
          <a:p>
            <a:pPr algn="ctr" defTabSz="912584"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260137" y="1447802"/>
            <a:ext cx="3319824" cy="1178443"/>
          </a:xfrm>
          <a:prstGeom prst="rect">
            <a:avLst/>
          </a:prstGeom>
        </p:spPr>
        <p:txBody>
          <a:bodyPr>
            <a:noAutofit/>
          </a:bodyPr>
          <a:lstStyle>
            <a:lvl1pPr marL="0" indent="0">
              <a:spcBef>
                <a:spcPts val="1200"/>
              </a:spcBef>
              <a:buNone/>
              <a:defRPr sz="3600" b="0" cap="none" baseline="0">
                <a:gradFill>
                  <a:gsLst>
                    <a:gs pos="100000">
                      <a:schemeClr val="bg1"/>
                    </a:gs>
                    <a:gs pos="0">
                      <a:schemeClr val="bg1"/>
                    </a:gs>
                  </a:gsLst>
                  <a:lin ang="5400000" scaled="0"/>
                </a:gradFill>
                <a:latin typeface="+mj-lt"/>
              </a:defRPr>
            </a:lvl1pPr>
            <a:lvl2pPr marL="608482" indent="0">
              <a:buNone/>
              <a:defRPr sz="2700" b="1"/>
            </a:lvl2pPr>
            <a:lvl3pPr marL="1216965" indent="0">
              <a:buNone/>
              <a:defRPr sz="2400" b="1"/>
            </a:lvl3pPr>
            <a:lvl4pPr marL="1825447" indent="0">
              <a:buNone/>
              <a:defRPr sz="2100" b="1"/>
            </a:lvl4pPr>
            <a:lvl5pPr marL="2433930" indent="0">
              <a:buNone/>
              <a:defRPr sz="2100" b="1"/>
            </a:lvl5pPr>
            <a:lvl6pPr marL="3042413" indent="0">
              <a:buNone/>
              <a:defRPr sz="2100" b="1"/>
            </a:lvl6pPr>
            <a:lvl7pPr marL="3650895" indent="0">
              <a:buNone/>
              <a:defRPr sz="2100" b="1"/>
            </a:lvl7pPr>
            <a:lvl8pPr marL="4259376" indent="0">
              <a:buNone/>
              <a:defRPr sz="2100" b="1"/>
            </a:lvl8pPr>
            <a:lvl9pPr marL="486786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260137" y="2819602"/>
            <a:ext cx="3319824" cy="609399"/>
          </a:xfrm>
          <a:prstGeom prst="rect">
            <a:avLst/>
          </a:prstGeom>
        </p:spPr>
        <p:txBody>
          <a:bodyPr>
            <a:noAutofit/>
          </a:bodyPr>
          <a:lstStyle>
            <a:lvl1pPr marL="0" indent="0">
              <a:spcBef>
                <a:spcPts val="1200"/>
              </a:spcBef>
              <a:buFont typeface="Arial" pitchFamily="34" charset="0"/>
              <a:buNone/>
              <a:defRPr lang="en-US" sz="1800" kern="1200" spc="0" dirty="0" smtClean="0">
                <a:gradFill>
                  <a:gsLst>
                    <a:gs pos="100000">
                      <a:schemeClr val="bg1"/>
                    </a:gs>
                    <a:gs pos="0">
                      <a:schemeClr val="bg1"/>
                    </a:gs>
                  </a:gsLst>
                  <a:lin ang="5400000" scaled="0"/>
                </a:gradFill>
                <a:latin typeface="+mn-lt"/>
                <a:ea typeface="+mn-ea"/>
                <a:cs typeface="Segoe UI" pitchFamily="34" charset="0"/>
              </a:defRPr>
            </a:lvl1pPr>
            <a:lvl2pPr marL="912723" indent="-380301">
              <a:defRPr lang="en-US" sz="2100" kern="1200" dirty="0" smtClean="0">
                <a:solidFill>
                  <a:schemeClr val="bg2">
                    <a:lumMod val="50000"/>
                  </a:schemeClr>
                </a:solidFill>
                <a:latin typeface="+mn-lt"/>
                <a:ea typeface="+mn-ea"/>
                <a:cs typeface="Arial" pitchFamily="34" charset="0"/>
              </a:defRPr>
            </a:lvl2pPr>
            <a:lvl3pPr marL="912723" indent="-228181">
              <a:defRPr lang="en-US" sz="1900" kern="1200" dirty="0" smtClean="0">
                <a:solidFill>
                  <a:schemeClr val="bg2">
                    <a:lumMod val="50000"/>
                  </a:schemeClr>
                </a:solidFill>
                <a:latin typeface="+mn-lt"/>
                <a:ea typeface="+mn-ea"/>
                <a:cs typeface="Arial" pitchFamily="34" charset="0"/>
              </a:defRPr>
            </a:lvl3pPr>
            <a:lvl4pPr marL="1216965" indent="-228181">
              <a:defRPr lang="en-US" sz="1600" kern="1200" dirty="0" smtClean="0">
                <a:solidFill>
                  <a:schemeClr val="bg2">
                    <a:lumMod val="50000"/>
                  </a:schemeClr>
                </a:solidFill>
                <a:latin typeface="+mn-lt"/>
                <a:ea typeface="+mn-ea"/>
                <a:cs typeface="Arial" pitchFamily="34" charset="0"/>
              </a:defRPr>
            </a:lvl4pPr>
            <a:lvl5pPr marL="1445146" indent="-228181">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Tree>
    <p:extLst>
      <p:ext uri="{BB962C8B-B14F-4D97-AF65-F5344CB8AC3E}">
        <p14:creationId xmlns:p14="http://schemas.microsoft.com/office/powerpoint/2010/main" val="283636409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48" tIns="45648" rIns="45648" bIns="45648" numCol="1" spcCol="0" rtlCol="0" fromWordArt="0" anchor="ctr" anchorCtr="0" forceAA="0" compatLnSpc="1">
            <a:prstTxWarp prst="textNoShape">
              <a:avLst/>
            </a:prstTxWarp>
            <a:noAutofit/>
          </a:bodyPr>
          <a:lstStyle/>
          <a:p>
            <a:pPr algn="ctr" defTabSz="912584"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2"/>
            <a:ext cx="5434948" cy="1178443"/>
          </a:xfrm>
          <a:prstGeom prst="rect">
            <a:avLst/>
          </a:prstGeom>
        </p:spPr>
        <p:txBody>
          <a:bodyPr>
            <a:noAutofit/>
          </a:bodyPr>
          <a:lstStyle>
            <a:lvl1pPr marL="0" indent="0">
              <a:spcBef>
                <a:spcPts val="1200"/>
              </a:spcBef>
              <a:buNone/>
              <a:defRPr sz="4000" b="0" cap="none" baseline="0">
                <a:gradFill>
                  <a:gsLst>
                    <a:gs pos="100000">
                      <a:schemeClr val="bg1"/>
                    </a:gs>
                    <a:gs pos="0">
                      <a:schemeClr val="bg1"/>
                    </a:gs>
                  </a:gsLst>
                  <a:lin ang="5400000" scaled="0"/>
                </a:gradFill>
                <a:latin typeface="+mj-lt"/>
              </a:defRPr>
            </a:lvl1pPr>
            <a:lvl2pPr marL="608482" indent="0">
              <a:buNone/>
              <a:defRPr sz="2700" b="1"/>
            </a:lvl2pPr>
            <a:lvl3pPr marL="1216965" indent="0">
              <a:buNone/>
              <a:defRPr sz="2400" b="1"/>
            </a:lvl3pPr>
            <a:lvl4pPr marL="1825447" indent="0">
              <a:buNone/>
              <a:defRPr sz="2100" b="1"/>
            </a:lvl4pPr>
            <a:lvl5pPr marL="2433930" indent="0">
              <a:buNone/>
              <a:defRPr sz="2100" b="1"/>
            </a:lvl5pPr>
            <a:lvl6pPr marL="3042413" indent="0">
              <a:buNone/>
              <a:defRPr sz="2100" b="1"/>
            </a:lvl6pPr>
            <a:lvl7pPr marL="3650895" indent="0">
              <a:buNone/>
              <a:defRPr sz="2100" b="1"/>
            </a:lvl7pPr>
            <a:lvl8pPr marL="4259376" indent="0">
              <a:buNone/>
              <a:defRPr sz="2100" b="1"/>
            </a:lvl8pPr>
            <a:lvl9pPr marL="486786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2" y="2734987"/>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2723" indent="-380301">
              <a:defRPr lang="en-US" sz="2100" kern="1200" dirty="0" smtClean="0">
                <a:solidFill>
                  <a:schemeClr val="bg2">
                    <a:lumMod val="50000"/>
                  </a:schemeClr>
                </a:solidFill>
                <a:latin typeface="+mn-lt"/>
                <a:ea typeface="+mn-ea"/>
                <a:cs typeface="Arial" pitchFamily="34" charset="0"/>
              </a:defRPr>
            </a:lvl2pPr>
            <a:lvl3pPr marL="912723" indent="-228181">
              <a:defRPr lang="en-US" sz="1900" kern="1200" dirty="0" smtClean="0">
                <a:solidFill>
                  <a:schemeClr val="bg2">
                    <a:lumMod val="50000"/>
                  </a:schemeClr>
                </a:solidFill>
                <a:latin typeface="+mn-lt"/>
                <a:ea typeface="+mn-ea"/>
                <a:cs typeface="Arial" pitchFamily="34" charset="0"/>
              </a:defRPr>
            </a:lvl3pPr>
            <a:lvl4pPr marL="1216965" indent="-228181">
              <a:defRPr lang="en-US" sz="1600" kern="1200" dirty="0" smtClean="0">
                <a:solidFill>
                  <a:schemeClr val="bg2">
                    <a:lumMod val="50000"/>
                  </a:schemeClr>
                </a:solidFill>
                <a:latin typeface="+mn-lt"/>
                <a:ea typeface="+mn-ea"/>
                <a:cs typeface="Arial" pitchFamily="34" charset="0"/>
              </a:defRPr>
            </a:lvl4pPr>
            <a:lvl5pPr marL="1445146" indent="-228181">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1" y="0"/>
            <a:ext cx="5981669" cy="6858000"/>
          </a:xfrm>
        </p:spPr>
        <p:txBody>
          <a:bodyPr lIns="182611" anchor="ctr"/>
          <a:lstStyle>
            <a:lvl1pPr marL="0" indent="0" algn="l">
              <a:buNone/>
              <a:defRPr/>
            </a:lvl1pPr>
          </a:lstStyle>
          <a:p>
            <a:r>
              <a:rPr lang="en-US" dirty="0" smtClean="0"/>
              <a:t>Click to insert photo.</a:t>
            </a:r>
            <a:endParaRPr lang="en-US" dirty="0"/>
          </a:p>
        </p:txBody>
      </p:sp>
      <p:sp>
        <p:nvSpPr>
          <p:cNvPr id="10" name="TextBox 9"/>
          <p:cNvSpPr txBox="1"/>
          <p:nvPr userDrawn="1"/>
        </p:nvSpPr>
        <p:spPr>
          <a:xfrm>
            <a:off x="10373687" y="6108688"/>
            <a:ext cx="1521668" cy="600164"/>
          </a:xfrm>
          <a:prstGeom prst="rect">
            <a:avLst/>
          </a:prstGeom>
          <a:noFill/>
        </p:spPr>
        <p:txBody>
          <a:bodyPr wrap="square" lIns="0" tIns="0" rIns="0" bIns="0" rtlCol="0" anchor="ctr">
            <a:spAutoFit/>
          </a:bodyPr>
          <a:lstStyle/>
          <a:p>
            <a:pPr algn="ctr" defTabSz="912847"/>
            <a:r>
              <a:rPr lang="en-US" sz="3900" spc="-70" dirty="0" smtClean="0">
                <a:ln>
                  <a:solidFill>
                    <a:srgbClr val="FFFFFF"/>
                  </a:solidFill>
                </a:ln>
                <a:solidFill>
                  <a:srgbClr val="FFFFFF"/>
                </a:solidFill>
                <a:latin typeface="Segoe Pro" pitchFamily="34" charset="0"/>
              </a:rPr>
              <a:t>Project</a:t>
            </a:r>
          </a:p>
        </p:txBody>
      </p:sp>
    </p:spTree>
    <p:extLst>
      <p:ext uri="{BB962C8B-B14F-4D97-AF65-F5344CB8AC3E}">
        <p14:creationId xmlns:p14="http://schemas.microsoft.com/office/powerpoint/2010/main" val="325545706"/>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48" tIns="45648" rIns="45648" bIns="45648" numCol="1" spcCol="0" rtlCol="0" fromWordArt="0" anchor="ctr" anchorCtr="0" forceAA="0" compatLnSpc="1">
            <a:prstTxWarp prst="textNoShape">
              <a:avLst/>
            </a:prstTxWarp>
            <a:noAutofit/>
          </a:bodyPr>
          <a:lstStyle/>
          <a:p>
            <a:pPr algn="ctr" defTabSz="912584"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7" y="1358055"/>
            <a:ext cx="11155094" cy="2863073"/>
          </a:xfrm>
          <a:prstGeom prst="rect">
            <a:avLst/>
          </a:prstGeom>
        </p:spPr>
        <p:txBody>
          <a:bodyPr>
            <a:normAutofit/>
          </a:bodyPr>
          <a:lstStyle>
            <a:lvl1pPr marL="0" indent="0">
              <a:lnSpc>
                <a:spcPct val="90000"/>
              </a:lnSpc>
              <a:spcBef>
                <a:spcPts val="1200"/>
              </a:spcBef>
              <a:buNone/>
              <a:defRPr sz="6398">
                <a:gradFill>
                  <a:gsLst>
                    <a:gs pos="100000">
                      <a:schemeClr val="bg1"/>
                    </a:gs>
                    <a:gs pos="0">
                      <a:schemeClr val="bg1"/>
                    </a:gs>
                  </a:gsLst>
                  <a:lin ang="5400000" scaled="0"/>
                </a:gradFill>
                <a:latin typeface="+mj-lt"/>
              </a:defRPr>
            </a:lvl1pPr>
            <a:lvl2pPr>
              <a:defRPr sz="6398">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837" y="4343402"/>
            <a:ext cx="11155094" cy="470747"/>
          </a:xfrm>
          <a:prstGeom prst="rect">
            <a:avLst/>
          </a:prstGeom>
        </p:spPr>
        <p:txBody>
          <a:bodyPr>
            <a:normAutofit/>
          </a:bodyPr>
          <a:lstStyle>
            <a:lvl1pPr marL="0" indent="0">
              <a:lnSpc>
                <a:spcPct val="90000"/>
              </a:lnSpc>
              <a:spcBef>
                <a:spcPts val="1200"/>
              </a:spcBef>
              <a:buNone/>
              <a:defRPr sz="3600">
                <a:gradFill>
                  <a:gsLst>
                    <a:gs pos="100000">
                      <a:schemeClr val="bg1"/>
                    </a:gs>
                    <a:gs pos="0">
                      <a:schemeClr val="bg1"/>
                    </a:gs>
                  </a:gsLst>
                  <a:lin ang="5400000" scaled="0"/>
                </a:gradFill>
                <a:latin typeface="+mj-lt"/>
              </a:defRPr>
            </a:lvl1pPr>
            <a:lvl2pPr>
              <a:defRPr sz="6398">
                <a:solidFill>
                  <a:schemeClr val="tx2"/>
                </a:solidFill>
                <a:latin typeface="+mn-lt"/>
              </a:defRPr>
            </a:lvl2pPr>
          </a:lstStyle>
          <a:p>
            <a:pPr lvl="0"/>
            <a:r>
              <a:rPr lang="en-US" dirty="0" smtClean="0"/>
              <a:t>Click to edit Master text styles</a:t>
            </a:r>
          </a:p>
        </p:txBody>
      </p:sp>
    </p:spTree>
    <p:extLst>
      <p:ext uri="{BB962C8B-B14F-4D97-AF65-F5344CB8AC3E}">
        <p14:creationId xmlns:p14="http://schemas.microsoft.com/office/powerpoint/2010/main" val="1365647754"/>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64085337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392230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9E49"/>
                </a:solidFill>
              </a:defRPr>
            </a:lvl1pPr>
          </a:lstStyle>
          <a:p>
            <a:r>
              <a:rPr lang="en-US" dirty="0" smtClean="0"/>
              <a:t>Slide for Developer Code</a:t>
            </a:r>
            <a:endParaRPr lang="en-US" dirty="0"/>
          </a:p>
        </p:txBody>
      </p:sp>
      <p:sp>
        <p:nvSpPr>
          <p:cNvPr id="3" name="Rectangle 2"/>
          <p:cNvSpPr/>
          <p:nvPr userDrawn="1"/>
        </p:nvSpPr>
        <p:spPr bwMode="hidden">
          <a:xfrm>
            <a:off x="0" y="1155942"/>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48" tIns="45648" rIns="45648" bIns="45648" numCol="1" spcCol="0" rtlCol="0" fromWordArt="0" anchor="ctr" anchorCtr="0" forceAA="0" compatLnSpc="1">
            <a:prstTxWarp prst="textNoShape">
              <a:avLst/>
            </a:prstTxWarp>
            <a:noAutofit/>
          </a:bodyPr>
          <a:lstStyle/>
          <a:p>
            <a:pPr algn="ctr" defTabSz="912584" fontAlgn="base">
              <a:spcBef>
                <a:spcPct val="0"/>
              </a:spcBef>
              <a:spcAft>
                <a:spcPct val="0"/>
              </a:spcAft>
            </a:pPr>
            <a:endParaRPr lang="en-US" sz="19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0"/>
            <a:ext cx="11155094" cy="1988237"/>
          </a:xfrm>
        </p:spPr>
        <p:txBody>
          <a:bodyPr/>
          <a:lstStyle>
            <a:lvl1pPr marL="0" indent="0">
              <a:lnSpc>
                <a:spcPct val="90000"/>
              </a:lnSpc>
              <a:spcBef>
                <a:spcPts val="1200"/>
              </a:spcBef>
              <a:buNone/>
              <a:defRPr sz="3200">
                <a:gradFill>
                  <a:gsLst>
                    <a:gs pos="1250">
                      <a:srgbClr val="000000"/>
                    </a:gs>
                    <a:gs pos="100000">
                      <a:srgbClr val="000000"/>
                    </a:gs>
                  </a:gsLst>
                  <a:lin ang="5400000" scaled="0"/>
                </a:gradFill>
                <a:latin typeface="Consolas" pitchFamily="49" charset="0"/>
                <a:cs typeface="Consolas" pitchFamily="49" charset="0"/>
              </a:defRPr>
            </a:lvl1pPr>
            <a:lvl2pPr marL="339162" indent="0">
              <a:lnSpc>
                <a:spcPct val="90000"/>
              </a:lnSpc>
              <a:spcBef>
                <a:spcPts val="1200"/>
              </a:spcBef>
              <a:buNone/>
              <a:defRPr>
                <a:gradFill>
                  <a:gsLst>
                    <a:gs pos="1250">
                      <a:srgbClr val="000000"/>
                    </a:gs>
                    <a:gs pos="100000">
                      <a:srgbClr val="000000"/>
                    </a:gs>
                  </a:gsLst>
                  <a:lin ang="5400000" scaled="0"/>
                </a:gradFill>
                <a:latin typeface="Consolas" pitchFamily="49" charset="0"/>
                <a:cs typeface="Consolas" pitchFamily="49" charset="0"/>
              </a:defRPr>
            </a:lvl2pPr>
            <a:lvl3pPr marL="572137" indent="0">
              <a:lnSpc>
                <a:spcPct val="90000"/>
              </a:lnSpc>
              <a:spcBef>
                <a:spcPts val="1200"/>
              </a:spcBef>
              <a:buNone/>
              <a:defRPr>
                <a:gradFill>
                  <a:gsLst>
                    <a:gs pos="1250">
                      <a:srgbClr val="000000"/>
                    </a:gs>
                    <a:gs pos="100000">
                      <a:srgbClr val="000000"/>
                    </a:gs>
                  </a:gsLst>
                  <a:lin ang="5400000" scaled="0"/>
                </a:gradFill>
                <a:latin typeface="Consolas" pitchFamily="49" charset="0"/>
                <a:cs typeface="Consolas" pitchFamily="49" charset="0"/>
              </a:defRPr>
            </a:lvl3pPr>
            <a:lvl4pPr marL="797189" indent="0">
              <a:lnSpc>
                <a:spcPct val="90000"/>
              </a:lnSpc>
              <a:spcBef>
                <a:spcPts val="1200"/>
              </a:spcBef>
              <a:buNone/>
              <a:defRPr>
                <a:gradFill>
                  <a:gsLst>
                    <a:gs pos="1250">
                      <a:srgbClr val="000000"/>
                    </a:gs>
                    <a:gs pos="100000">
                      <a:srgbClr val="000000"/>
                    </a:gs>
                  </a:gsLst>
                  <a:lin ang="5400000" scaled="0"/>
                </a:gradFill>
                <a:latin typeface="Consolas" pitchFamily="49" charset="0"/>
                <a:cs typeface="Consolas" pitchFamily="49" charset="0"/>
              </a:defRPr>
            </a:lvl4pPr>
            <a:lvl5pPr marL="1028580" indent="0">
              <a:lnSpc>
                <a:spcPct val="90000"/>
              </a:lnSpc>
              <a:spcBef>
                <a:spcPts val="1200"/>
              </a:spcBef>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191744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with image on the righ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578934" y="869796"/>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8" name="Marcador de posición de imagen 7"/>
          <p:cNvSpPr>
            <a:spLocks noGrp="1"/>
          </p:cNvSpPr>
          <p:nvPr>
            <p:ph type="pic" sz="quarter" idx="10"/>
          </p:nvPr>
        </p:nvSpPr>
        <p:spPr>
          <a:xfrm>
            <a:off x="6096000" y="0"/>
            <a:ext cx="6096000" cy="6858000"/>
          </a:xfrm>
        </p:spPr>
        <p:txBody>
          <a:bodyPr/>
          <a:lstStyle/>
          <a:p>
            <a:endParaRPr lang="es-ES"/>
          </a:p>
        </p:txBody>
      </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276" y="102182"/>
            <a:ext cx="1996296" cy="665432"/>
          </a:xfrm>
          <a:prstGeom prst="rect">
            <a:avLst/>
          </a:prstGeom>
        </p:spPr>
      </p:pic>
    </p:spTree>
    <p:extLst>
      <p:ext uri="{BB962C8B-B14F-4D97-AF65-F5344CB8AC3E}">
        <p14:creationId xmlns:p14="http://schemas.microsoft.com/office/powerpoint/2010/main" val="205066531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4"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332" indent="-342332">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7607" indent="-285276">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2883" indent="-285276">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104" indent="-228221">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69325" indent="-228221">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2171" tIns="76085" rIns="152171" bIns="76085"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0557726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16988" y="4873974"/>
            <a:ext cx="4363274" cy="2046779"/>
          </a:xfrm>
          <a:prstGeom prst="rect">
            <a:avLst/>
          </a:prstGeom>
        </p:spPr>
      </p:pic>
    </p:spTree>
    <p:extLst>
      <p:ext uri="{BB962C8B-B14F-4D97-AF65-F5344CB8AC3E}">
        <p14:creationId xmlns:p14="http://schemas.microsoft.com/office/powerpoint/2010/main" val="30691085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95967" y="6014914"/>
            <a:ext cx="1739313" cy="815899"/>
          </a:xfrm>
          <a:prstGeom prst="rect">
            <a:avLst/>
          </a:prstGeom>
        </p:spPr>
      </p:pic>
    </p:spTree>
    <p:extLst>
      <p:ext uri="{BB962C8B-B14F-4D97-AF65-F5344CB8AC3E}">
        <p14:creationId xmlns:p14="http://schemas.microsoft.com/office/powerpoint/2010/main" val="1074519487"/>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dirty="0" smtClean="0"/>
              <a:t>Click to edit Master text styles</a:t>
            </a:r>
          </a:p>
        </p:txBody>
      </p:sp>
    </p:spTree>
    <p:extLst>
      <p:ext uri="{BB962C8B-B14F-4D97-AF65-F5344CB8AC3E}">
        <p14:creationId xmlns:p14="http://schemas.microsoft.com/office/powerpoint/2010/main" val="4449414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413589844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 365 1_Title &amp; Content, 2-color, no Bullet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40376" y="6196616"/>
            <a:ext cx="1945195"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436338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149404296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173714065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484921462"/>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19861798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with image on the lef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609600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6745558" y="880947"/>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7" name="Marcador de posición de imagen 6"/>
          <p:cNvSpPr>
            <a:spLocks noGrp="1"/>
          </p:cNvSpPr>
          <p:nvPr>
            <p:ph type="pic" sz="quarter" idx="10"/>
          </p:nvPr>
        </p:nvSpPr>
        <p:spPr>
          <a:xfrm>
            <a:off x="0" y="0"/>
            <a:ext cx="6096000" cy="6858000"/>
          </a:xfrm>
        </p:spPr>
        <p:txBody>
          <a:bodyPr/>
          <a:lstStyle/>
          <a:p>
            <a:endParaRPr lang="es-ES"/>
          </a:p>
        </p:txBody>
      </p:sp>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3895" y="107758"/>
            <a:ext cx="1996296" cy="665432"/>
          </a:xfrm>
          <a:prstGeom prst="rect">
            <a:avLst/>
          </a:prstGeom>
        </p:spPr>
      </p:pic>
    </p:spTree>
    <p:extLst>
      <p:ext uri="{BB962C8B-B14F-4D97-AF65-F5344CB8AC3E}">
        <p14:creationId xmlns:p14="http://schemas.microsoft.com/office/powerpoint/2010/main" val="64916827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Click to edit Master text styles</a:t>
            </a:r>
          </a:p>
          <a:p>
            <a:pPr marL="520700" marR="0" lvl="1" indent="-228600" algn="l" defTabSz="914363"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Second level</a:t>
            </a:r>
          </a:p>
          <a:p>
            <a:pPr marL="685800" marR="0" lvl="2" indent="-165100" algn="l" defTabSz="914363"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Third level</a:t>
            </a:r>
          </a:p>
          <a:p>
            <a:pPr marL="863600" marR="0" lvl="3" indent="-177800" algn="l" defTabSz="914363"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Fourth level</a:t>
            </a:r>
          </a:p>
          <a:p>
            <a:pPr marL="1028700" marR="0" lvl="4" indent="-165100" algn="l" defTabSz="914363"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315327111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6" y="1447801"/>
            <a:ext cx="2438399"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3509659" y="1671272"/>
            <a:ext cx="8166271"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12" name="Title 11"/>
          <p:cNvSpPr>
            <a:spLocks noGrp="1"/>
          </p:cNvSpPr>
          <p:nvPr>
            <p:ph type="title"/>
          </p:nvPr>
        </p:nvSpPr>
        <p:spPr/>
        <p:txBody>
          <a:bodyPr>
            <a:noAutofit/>
          </a:bodyPr>
          <a:lstStyle>
            <a:lvl1pPr>
              <a:defRPr/>
            </a:lvl1pPr>
          </a:lstStyle>
          <a:p>
            <a:r>
              <a:rPr lang="en-US" dirty="0" smtClean="0"/>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1073635838"/>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12" name="Title 11"/>
          <p:cNvSpPr>
            <a:spLocks noGrp="1"/>
          </p:cNvSpPr>
          <p:nvPr>
            <p:ph type="title"/>
          </p:nvPr>
        </p:nvSpPr>
        <p:spPr/>
        <p:txBody>
          <a:bodyPr>
            <a:noAutofit/>
          </a:bodyPr>
          <a:lstStyle>
            <a:lvl1pPr>
              <a:defRPr/>
            </a:lvl1pPr>
          </a:lstStyle>
          <a:p>
            <a:r>
              <a:rPr lang="en-US" dirty="0" smtClean="0"/>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1525965623"/>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3983256048"/>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1290424280"/>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7" y="0"/>
            <a:ext cx="598802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3131126135"/>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2596149558"/>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95967" y="6014914"/>
            <a:ext cx="1739313" cy="815899"/>
          </a:xfrm>
          <a:prstGeom prst="rect">
            <a:avLst/>
          </a:prstGeom>
        </p:spPr>
      </p:pic>
    </p:spTree>
    <p:extLst>
      <p:ext uri="{BB962C8B-B14F-4D97-AF65-F5344CB8AC3E}">
        <p14:creationId xmlns:p14="http://schemas.microsoft.com/office/powerpoint/2010/main" val="104117503"/>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tx2"/>
                    </a:gs>
                    <a:gs pos="0">
                      <a:schemeClr val="tx2"/>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2"/>
                    </a:gs>
                    <a:gs pos="0">
                      <a:schemeClr val="bg2"/>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36618004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3403949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9"/>
          <p:cNvSpPr/>
          <p:nvPr userDrawn="1"/>
        </p:nvSpPr>
        <p:spPr bwMode="gray">
          <a:xfrm>
            <a:off x="2451085" y="2072640"/>
            <a:ext cx="930118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14"/>
          <p:cNvSpPr/>
          <p:nvPr userDrawn="1"/>
        </p:nvSpPr>
        <p:spPr bwMode="gray">
          <a:xfrm>
            <a:off x="0" y="2072640"/>
            <a:ext cx="2286000" cy="2286000"/>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Título 5"/>
          <p:cNvSpPr>
            <a:spLocks noGrp="1"/>
          </p:cNvSpPr>
          <p:nvPr>
            <p:ph type="title" hasCustomPrompt="1"/>
          </p:nvPr>
        </p:nvSpPr>
        <p:spPr>
          <a:xfrm>
            <a:off x="2761891" y="2633873"/>
            <a:ext cx="8633603" cy="1075486"/>
          </a:xfrm>
        </p:spPr>
        <p:txBody>
          <a:bodyPr>
            <a:noAutofit/>
          </a:bodyPr>
          <a:lstStyle>
            <a:lvl1pPr>
              <a:defRPr lang="es-ES" sz="5400" b="0" kern="1200" cap="none" spc="-100" baseline="0" dirty="0" smtClean="0">
                <a:ln w="3175">
                  <a:noFill/>
                </a:ln>
                <a:solidFill>
                  <a:schemeClr val="tx1">
                    <a:lumMod val="50000"/>
                    <a:lumOff val="50000"/>
                    <a:alpha val="99000"/>
                  </a:schemeClr>
                </a:solidFill>
                <a:effectLst/>
                <a:latin typeface="Segoe UI Light" pitchFamily="34" charset="0"/>
                <a:ea typeface="+mn-ea"/>
                <a:cs typeface="Arial"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s-ES" dirty="0" smtClean="0"/>
              <a:t>Título</a:t>
            </a:r>
            <a:endParaRPr lang="es-ES" dirty="0"/>
          </a:p>
        </p:txBody>
      </p:sp>
      <p:pic>
        <p:nvPicPr>
          <p:cNvPr id="8" name="Picture 8" descr="C:\Users\Jonahs\Dropbox\Projects SCOTT\MEET Windows Azure\source\Background\tile-icon-medi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5791" y="2558431"/>
            <a:ext cx="1314418" cy="131441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51211" y="112863"/>
            <a:ext cx="1998000" cy="666000"/>
          </a:xfrm>
          <a:prstGeom prst="rect">
            <a:avLst/>
          </a:prstGeom>
        </p:spPr>
      </p:pic>
    </p:spTree>
    <p:extLst>
      <p:ext uri="{BB962C8B-B14F-4D97-AF65-F5344CB8AC3E}">
        <p14:creationId xmlns:p14="http://schemas.microsoft.com/office/powerpoint/2010/main" val="8344773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407303834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1716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509792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97528985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4"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961695222"/>
      </p:ext>
    </p:extLst>
  </p:cSld>
  <p:clrMapOvr>
    <a:masterClrMapping/>
  </p:clrMapOvr>
  <p:transition spd="slow">
    <p:push dir="u"/>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47805"/>
      </p:ext>
    </p:extLst>
  </p:cSld>
  <p:clrMapOvr>
    <a:masterClrMapping/>
  </p:clrMapOvr>
  <p:transition spd="slow">
    <p:push dir="u"/>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spcBef>
                <a:spcPts val="1200"/>
              </a:spcBef>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120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8" name="Picture 2"/>
          <p:cNvPicPr>
            <a:picLocks noChangeAspect="1" noChangeArrowheads="1"/>
          </p:cNvPicPr>
          <p:nvPr userDrawn="1"/>
        </p:nvPicPr>
        <p:blipFill rotWithShape="1">
          <a:blip r:embed="rId2" cstate="screen">
            <a:clrChange>
              <a:clrFrom>
                <a:srgbClr val="009E49"/>
              </a:clrFrom>
              <a:clrTo>
                <a:srgbClr val="009E49">
                  <a:alpha val="0"/>
                </a:srgbClr>
              </a:clrTo>
            </a:clrChange>
            <a:extLst>
              <a:ext uri="{28A0092B-C50C-407E-A947-70E740481C1C}">
                <a14:useLocalDpi xmlns:a14="http://schemas.microsoft.com/office/drawing/2010/main"/>
              </a:ext>
            </a:extLst>
          </a:blip>
          <a:srcRect/>
          <a:stretch/>
        </p:blipFill>
        <p:spPr bwMode="auto">
          <a:xfrm>
            <a:off x="8192719" y="4671622"/>
            <a:ext cx="3889264" cy="205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7441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spcBef>
                <a:spcPts val="1200"/>
              </a:spcBef>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2"/>
          <p:cNvPicPr>
            <a:picLocks noChangeAspect="1" noChangeArrowheads="1"/>
          </p:cNvPicPr>
          <p:nvPr userDrawn="1"/>
        </p:nvPicPr>
        <p:blipFill>
          <a:blip r:embed="rId2" cstate="screen">
            <a:clrChange>
              <a:clrFrom>
                <a:srgbClr val="009E49"/>
              </a:clrFrom>
              <a:clrTo>
                <a:srgbClr val="009E49">
                  <a:alpha val="0"/>
                </a:srgbClr>
              </a:clrTo>
            </a:clrChange>
            <a:extLst>
              <a:ext uri="{28A0092B-C50C-407E-A947-70E740481C1C}">
                <a14:useLocalDpi xmlns:a14="http://schemas.microsoft.com/office/drawing/2010/main"/>
              </a:ext>
            </a:extLst>
          </a:blip>
          <a:srcRect/>
          <a:stretch>
            <a:fillRect/>
          </a:stretch>
        </p:blipFill>
        <p:spPr bwMode="auto">
          <a:xfrm>
            <a:off x="10630127" y="6044842"/>
            <a:ext cx="1496713" cy="813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909391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3" y="4343402"/>
            <a:ext cx="10240453" cy="461665"/>
          </a:xfrm>
        </p:spPr>
        <p:txBody>
          <a:bodyPr>
            <a:noAutofit/>
          </a:bodyPr>
          <a:lstStyle>
            <a:lvl1pPr marL="0" indent="0" algn="l">
              <a:lnSpc>
                <a:spcPct val="90000"/>
              </a:lnSpc>
              <a:spcBef>
                <a:spcPts val="1200"/>
              </a:spcBef>
              <a:buNone/>
              <a:defRPr lang="en-US" sz="3600" kern="1200" spc="-71" baseline="0" dirty="0">
                <a:gradFill>
                  <a:gsLst>
                    <a:gs pos="2083">
                      <a:schemeClr val="bg2"/>
                    </a:gs>
                    <a:gs pos="99000">
                      <a:schemeClr val="bg2"/>
                    </a:gs>
                  </a:gsLst>
                  <a:lin ang="5400000" scaled="0"/>
                </a:gradFill>
                <a:latin typeface="+mj-lt"/>
                <a:ea typeface="+mn-ea"/>
                <a:cs typeface="+mn-cs"/>
              </a:defRPr>
            </a:lvl1pPr>
            <a:lvl2pPr marL="456511" indent="0" algn="ctr">
              <a:buNone/>
              <a:defRPr>
                <a:solidFill>
                  <a:schemeClr val="tx1">
                    <a:tint val="75000"/>
                  </a:schemeClr>
                </a:solidFill>
              </a:defRPr>
            </a:lvl2pPr>
            <a:lvl3pPr marL="913022" indent="0" algn="ctr">
              <a:buNone/>
              <a:defRPr>
                <a:solidFill>
                  <a:schemeClr val="tx1">
                    <a:tint val="75000"/>
                  </a:schemeClr>
                </a:solidFill>
              </a:defRPr>
            </a:lvl3pPr>
            <a:lvl4pPr marL="1369533" indent="0" algn="ctr">
              <a:buNone/>
              <a:defRPr>
                <a:solidFill>
                  <a:schemeClr val="tx1">
                    <a:tint val="75000"/>
                  </a:schemeClr>
                </a:solidFill>
              </a:defRPr>
            </a:lvl4pPr>
            <a:lvl5pPr marL="1826044" indent="0" algn="ctr">
              <a:buNone/>
              <a:defRPr>
                <a:solidFill>
                  <a:schemeClr val="tx1">
                    <a:tint val="75000"/>
                  </a:schemeClr>
                </a:solidFill>
              </a:defRPr>
            </a:lvl5pPr>
            <a:lvl6pPr marL="2282555" indent="0" algn="ctr">
              <a:buNone/>
              <a:defRPr>
                <a:solidFill>
                  <a:schemeClr val="tx1">
                    <a:tint val="75000"/>
                  </a:schemeClr>
                </a:solidFill>
              </a:defRPr>
            </a:lvl6pPr>
            <a:lvl7pPr marL="2739066" indent="0" algn="ctr">
              <a:buNone/>
              <a:defRPr>
                <a:solidFill>
                  <a:schemeClr val="tx1">
                    <a:tint val="75000"/>
                  </a:schemeClr>
                </a:solidFill>
              </a:defRPr>
            </a:lvl7pPr>
            <a:lvl8pPr marL="3195578" indent="0" algn="ctr">
              <a:buNone/>
              <a:defRPr>
                <a:solidFill>
                  <a:schemeClr val="tx1">
                    <a:tint val="75000"/>
                  </a:schemeClr>
                </a:solidFill>
              </a:defRPr>
            </a:lvl8pPr>
            <a:lvl9pPr marL="3652089" indent="0" algn="ctr">
              <a:buNone/>
              <a:defRPr>
                <a:solidFill>
                  <a:schemeClr val="tx1">
                    <a:tint val="75000"/>
                  </a:schemeClr>
                </a:solidFill>
              </a:defRPr>
            </a:lvl9pPr>
          </a:lstStyle>
          <a:p>
            <a:pPr marL="0" marR="0" lvl="0" indent="0" algn="l" defTabSz="913022"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4" cy="1378644"/>
          </a:xfrm>
        </p:spPr>
        <p:txBody>
          <a:bodyPr anchor="ctr" anchorCtr="0">
            <a:noAutofit/>
            <a:scene3d>
              <a:camera prst="orthographicFront"/>
              <a:lightRig rig="flat" dir="t"/>
            </a:scene3d>
            <a:sp3d>
              <a:contourClr>
                <a:schemeClr val="tx2"/>
              </a:contourClr>
            </a:sp3d>
          </a:bodyPr>
          <a:lstStyle>
            <a:lvl1pPr marL="0" indent="0" algn="l">
              <a:spcBef>
                <a:spcPts val="1200"/>
              </a:spcBef>
              <a:buFont typeface="Arial" pitchFamily="34" charset="0"/>
              <a:buNone/>
              <a:defRPr lang="en-US" sz="9600" b="0" kern="1200" cap="none" spc="-399" baseline="0" dirty="0" smtClean="0">
                <a:ln w="3175">
                  <a:noFill/>
                </a:ln>
                <a:solidFill>
                  <a:srgbClr val="009E49"/>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3" y="1447800"/>
            <a:ext cx="10240453" cy="914096"/>
          </a:xfrm>
        </p:spPr>
        <p:txBody>
          <a:bodyPr wrap="square" anchor="b">
            <a:noAutofit/>
          </a:bodyPr>
          <a:lstStyle>
            <a:lvl1pPr marL="0" indent="0">
              <a:spcBef>
                <a:spcPts val="1200"/>
              </a:spcBef>
              <a:buNone/>
              <a:defRPr sz="6700" spc="-150"/>
            </a:lvl1pPr>
          </a:lstStyle>
          <a:p>
            <a:pPr lvl="0"/>
            <a:r>
              <a:rPr lang="en-US" dirty="0" smtClean="0"/>
              <a:t>Click to edit Master text styles</a:t>
            </a:r>
          </a:p>
        </p:txBody>
      </p:sp>
    </p:spTree>
    <p:extLst>
      <p:ext uri="{BB962C8B-B14F-4D97-AF65-F5344CB8AC3E}">
        <p14:creationId xmlns:p14="http://schemas.microsoft.com/office/powerpoint/2010/main" val="656992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0"/>
            <a:ext cx="11151917" cy="1975927"/>
          </a:xfrm>
          <a:prstGeom prst="rect">
            <a:avLst/>
          </a:prstGeom>
        </p:spPr>
        <p:txBody>
          <a:bodyPr/>
          <a:lstStyle>
            <a:lvl1pPr marL="0" indent="0">
              <a:spcBef>
                <a:spcPts val="1200"/>
              </a:spcBef>
              <a:buNone/>
              <a:defRPr sz="4000">
                <a:solidFill>
                  <a:srgbClr val="009E49"/>
                </a:solidFill>
                <a:latin typeface="+mj-lt"/>
              </a:defRPr>
            </a:lvl1pPr>
            <a:lvl2pPr marL="0" indent="0">
              <a:spcBef>
                <a:spcPts val="1200"/>
              </a:spcBef>
              <a:buNone/>
              <a:defRPr sz="2000">
                <a:gradFill>
                  <a:gsLst>
                    <a:gs pos="100000">
                      <a:schemeClr val="bg2"/>
                    </a:gs>
                    <a:gs pos="6000">
                      <a:schemeClr val="bg2"/>
                    </a:gs>
                  </a:gsLst>
                  <a:lin ang="5400000" scaled="0"/>
                </a:gradFill>
              </a:defRPr>
            </a:lvl2pPr>
            <a:lvl3pPr marL="231434" indent="0">
              <a:spcBef>
                <a:spcPts val="1200"/>
              </a:spcBef>
              <a:buNone/>
              <a:defRPr sz="2000">
                <a:gradFill>
                  <a:gsLst>
                    <a:gs pos="100000">
                      <a:schemeClr val="bg2"/>
                    </a:gs>
                    <a:gs pos="6000">
                      <a:schemeClr val="bg2"/>
                    </a:gs>
                  </a:gsLst>
                  <a:lin ang="5400000" scaled="0"/>
                </a:gradFill>
              </a:defRPr>
            </a:lvl3pPr>
            <a:lvl4pPr marL="456530" indent="0">
              <a:spcBef>
                <a:spcPts val="1200"/>
              </a:spcBef>
              <a:buNone/>
              <a:defRPr sz="2000">
                <a:gradFill>
                  <a:gsLst>
                    <a:gs pos="100000">
                      <a:schemeClr val="bg2"/>
                    </a:gs>
                    <a:gs pos="6000">
                      <a:schemeClr val="bg2"/>
                    </a:gs>
                  </a:gsLst>
                  <a:lin ang="5400000" scaled="0"/>
                </a:gradFill>
              </a:defRPr>
            </a:lvl4pPr>
            <a:lvl5pPr marL="692721" indent="0">
              <a:spcBef>
                <a:spcPts val="1200"/>
              </a:spcBef>
              <a:buNone/>
              <a:defRPr sz="2000">
                <a:gradFill>
                  <a:gsLst>
                    <a:gs pos="100000">
                      <a:schemeClr val="bg2"/>
                    </a:gs>
                    <a:gs pos="6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
        <p:nvSpPr>
          <p:cNvPr id="9" name="TextBox 8"/>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248981274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Subchapter">
    <p:spTree>
      <p:nvGrpSpPr>
        <p:cNvPr id="1" name=""/>
        <p:cNvGrpSpPr/>
        <p:nvPr/>
      </p:nvGrpSpPr>
      <p:grpSpPr>
        <a:xfrm>
          <a:off x="0" y="0"/>
          <a:ext cx="0" cy="0"/>
          <a:chOff x="0" y="0"/>
          <a:chExt cx="0" cy="0"/>
        </a:xfrm>
      </p:grpSpPr>
      <p:pic>
        <p:nvPicPr>
          <p:cNvPr id="26" name="Imagen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ctrTitle"/>
          </p:nvPr>
        </p:nvSpPr>
        <p:spPr>
          <a:xfrm>
            <a:off x="1524000" y="1122363"/>
            <a:ext cx="9144000" cy="2387600"/>
          </a:xfrm>
        </p:spPr>
        <p:txBody>
          <a:bodyPr anchor="b"/>
          <a:lstStyle>
            <a:lvl1pPr algn="ctr">
              <a:defRPr sz="6000">
                <a:solidFill>
                  <a:srgbClr val="0072C5"/>
                </a:solidFill>
              </a:defRPr>
            </a:lvl1pPr>
          </a:lstStyle>
          <a:p>
            <a:r>
              <a:rPr lang="es-ES" dirty="0" smtClean="0"/>
              <a:t>Haga clic para modificar el estilo de título del patrón</a:t>
            </a:r>
            <a:endParaRPr lang="es-ES" dirty="0"/>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smtClean="0"/>
              <a:t>Haga clic para modificar el estilo de subtítulo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4" name="Rectángulo 3"/>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11959905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0"/>
            <a:ext cx="11151917" cy="1975927"/>
          </a:xfrm>
          <a:prstGeom prst="rect">
            <a:avLst/>
          </a:prstGeom>
        </p:spPr>
        <p:txBody>
          <a:bodyPr/>
          <a:lstStyle>
            <a:lvl1pPr marL="0" indent="0">
              <a:spcBef>
                <a:spcPts val="1200"/>
              </a:spcBef>
              <a:buNone/>
              <a:defRPr sz="4000">
                <a:gradFill>
                  <a:gsLst>
                    <a:gs pos="100000">
                      <a:schemeClr val="bg2"/>
                    </a:gs>
                    <a:gs pos="0">
                      <a:schemeClr val="bg2"/>
                    </a:gs>
                  </a:gsLst>
                  <a:lin ang="5400000" scaled="0"/>
                </a:gradFill>
                <a:latin typeface="+mj-lt"/>
              </a:defRPr>
            </a:lvl1pPr>
            <a:lvl2pPr marL="0" indent="0">
              <a:spcBef>
                <a:spcPts val="1200"/>
              </a:spcBef>
              <a:buNone/>
              <a:defRPr sz="2000">
                <a:gradFill>
                  <a:gsLst>
                    <a:gs pos="100000">
                      <a:schemeClr val="bg2"/>
                    </a:gs>
                    <a:gs pos="0">
                      <a:schemeClr val="bg2"/>
                    </a:gs>
                  </a:gsLst>
                  <a:lin ang="5400000" scaled="0"/>
                </a:gradFill>
              </a:defRPr>
            </a:lvl2pPr>
            <a:lvl3pPr marL="231434" indent="0">
              <a:spcBef>
                <a:spcPts val="1200"/>
              </a:spcBef>
              <a:buNone/>
              <a:defRPr sz="2000">
                <a:gradFill>
                  <a:gsLst>
                    <a:gs pos="100000">
                      <a:schemeClr val="bg2"/>
                    </a:gs>
                    <a:gs pos="0">
                      <a:schemeClr val="bg2"/>
                    </a:gs>
                  </a:gsLst>
                  <a:lin ang="5400000" scaled="0"/>
                </a:gradFill>
              </a:defRPr>
            </a:lvl3pPr>
            <a:lvl4pPr marL="456530" indent="0">
              <a:spcBef>
                <a:spcPts val="1200"/>
              </a:spcBef>
              <a:buNone/>
              <a:defRPr sz="2000">
                <a:gradFill>
                  <a:gsLst>
                    <a:gs pos="100000">
                      <a:schemeClr val="bg2"/>
                    </a:gs>
                    <a:gs pos="0">
                      <a:schemeClr val="bg2"/>
                    </a:gs>
                  </a:gsLst>
                  <a:lin ang="5400000" scaled="0"/>
                </a:gradFill>
              </a:defRPr>
            </a:lvl4pPr>
            <a:lvl5pPr marL="692721" indent="0">
              <a:spcBef>
                <a:spcPts val="1200"/>
              </a:spcBef>
              <a:buNone/>
              <a:defRPr sz="2000">
                <a:gradFill>
                  <a:gsLst>
                    <a:gs pos="100000">
                      <a:schemeClr val="bg2"/>
                    </a:gs>
                    <a:gs pos="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
        <p:nvSpPr>
          <p:cNvPr id="9" name="TextBox 8"/>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1321632351"/>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47897"/>
          </a:xfrm>
        </p:spPr>
        <p:txBody>
          <a:bodyPr/>
          <a:lstStyle>
            <a:lvl1pPr>
              <a:defRPr>
                <a:solidFill>
                  <a:srgbClr val="009E49"/>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3747" indent="-283747">
              <a:spcBef>
                <a:spcPts val="1200"/>
              </a:spcBef>
              <a:buFont typeface="Wingdings" pitchFamily="2" charset="2"/>
              <a:buChar char=""/>
              <a:defRPr sz="4000"/>
            </a:lvl1pPr>
            <a:lvl2pPr marL="516767" indent="-233021">
              <a:spcBef>
                <a:spcPts val="1200"/>
              </a:spcBef>
              <a:buFont typeface="Wingdings" pitchFamily="2" charset="2"/>
              <a:buChar char=""/>
              <a:defRPr>
                <a:latin typeface="+mn-lt"/>
              </a:defRPr>
            </a:lvl2pPr>
            <a:lvl3pPr marL="740275" indent="-223510">
              <a:spcBef>
                <a:spcPts val="1200"/>
              </a:spcBef>
              <a:buFont typeface="Wingdings" pitchFamily="2" charset="2"/>
              <a:buChar char=""/>
              <a:tabLst/>
              <a:defRPr>
                <a:latin typeface="+mn-lt"/>
              </a:defRPr>
            </a:lvl3pPr>
            <a:lvl4pPr marL="913058" indent="-172784">
              <a:spcBef>
                <a:spcPts val="1200"/>
              </a:spcBef>
              <a:buFont typeface="Wingdings" pitchFamily="2" charset="2"/>
              <a:buChar char=""/>
              <a:defRPr>
                <a:latin typeface="+mn-lt"/>
              </a:defRPr>
            </a:lvl4pPr>
            <a:lvl5pPr marL="1085843" indent="-172784">
              <a:spcBef>
                <a:spcPts val="1200"/>
              </a:spcBef>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
        <p:nvSpPr>
          <p:cNvPr id="7" name="TextBox 6"/>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98869357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7" y="1447801"/>
            <a:ext cx="5396365" cy="2462213"/>
          </a:xfrm>
        </p:spPr>
        <p:txBody>
          <a:bodyPr/>
          <a:lstStyle>
            <a:lvl1pPr marL="0" indent="0">
              <a:spcBef>
                <a:spcPts val="1200"/>
              </a:spcBef>
              <a:buNone/>
              <a:defRPr sz="4000">
                <a:solidFill>
                  <a:srgbClr val="009E49"/>
                </a:solidFill>
                <a:latin typeface="+mj-lt"/>
              </a:defRPr>
            </a:lvl1pPr>
            <a:lvl2pPr marL="0" indent="0">
              <a:spcBef>
                <a:spcPts val="1200"/>
              </a:spcBef>
              <a:buNone/>
              <a:defRPr sz="2000"/>
            </a:lvl2pPr>
            <a:lvl3pPr marL="233021" indent="0">
              <a:spcBef>
                <a:spcPts val="1200"/>
              </a:spcBef>
              <a:buNone/>
              <a:defRPr sz="2000"/>
            </a:lvl3pPr>
            <a:lvl4pPr marL="456530" indent="0">
              <a:spcBef>
                <a:spcPts val="1200"/>
              </a:spcBef>
              <a:buNone/>
              <a:defRPr sz="2000"/>
            </a:lvl4pPr>
            <a:lvl5pPr marL="692721" indent="0">
              <a:spcBef>
                <a:spcPts val="1200"/>
              </a:spcBef>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4" y="1447801"/>
            <a:ext cx="5396365" cy="2462213"/>
          </a:xfrm>
        </p:spPr>
        <p:txBody>
          <a:bodyPr/>
          <a:lstStyle>
            <a:lvl1pPr marL="0" indent="0">
              <a:spcBef>
                <a:spcPts val="1200"/>
              </a:spcBef>
              <a:buNone/>
              <a:defRPr lang="en-US" sz="4000" kern="1200" spc="-71" baseline="0" dirty="0" smtClean="0">
                <a:solidFill>
                  <a:srgbClr val="009E49"/>
                </a:solidFill>
                <a:latin typeface="+mj-lt"/>
                <a:ea typeface="+mn-ea"/>
                <a:cs typeface="+mn-cs"/>
              </a:defRPr>
            </a:lvl1pPr>
            <a:lvl2pPr marL="3171"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2pPr>
            <a:lvl3pPr marL="233021"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3pPr>
            <a:lvl4pPr marL="459699"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4pPr>
            <a:lvl5pPr marL="686380"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
        <p:nvSpPr>
          <p:cNvPr id="8" name="TextBox 7"/>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3603876773"/>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7"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spcBef>
                <a:spcPts val="1200"/>
              </a:spcBef>
              <a:buNone/>
              <a:defRPr sz="2000">
                <a:gradFill>
                  <a:gsLst>
                    <a:gs pos="1000">
                      <a:schemeClr val="bg2"/>
                    </a:gs>
                    <a:gs pos="98000">
                      <a:schemeClr val="bg2"/>
                    </a:gs>
                  </a:gsLst>
                  <a:lin ang="5400000" scaled="0"/>
                </a:gradFill>
              </a:defRPr>
            </a:lvl2pPr>
            <a:lvl3pPr marL="233021" indent="0">
              <a:spcBef>
                <a:spcPts val="1200"/>
              </a:spcBef>
              <a:buNone/>
              <a:defRPr sz="2000">
                <a:gradFill>
                  <a:gsLst>
                    <a:gs pos="1000">
                      <a:schemeClr val="bg2"/>
                    </a:gs>
                    <a:gs pos="98000">
                      <a:schemeClr val="bg2"/>
                    </a:gs>
                  </a:gsLst>
                  <a:lin ang="5400000" scaled="0"/>
                </a:gradFill>
              </a:defRPr>
            </a:lvl3pPr>
            <a:lvl4pPr marL="456530" indent="0">
              <a:spcBef>
                <a:spcPts val="1200"/>
              </a:spcBef>
              <a:buNone/>
              <a:defRPr sz="2000">
                <a:gradFill>
                  <a:gsLst>
                    <a:gs pos="1000">
                      <a:schemeClr val="bg2"/>
                    </a:gs>
                    <a:gs pos="98000">
                      <a:schemeClr val="bg2"/>
                    </a:gs>
                  </a:gsLst>
                  <a:lin ang="5400000" scaled="0"/>
                </a:gradFill>
              </a:defRPr>
            </a:lvl4pPr>
            <a:lvl5pPr marL="692721" indent="0">
              <a:spcBef>
                <a:spcPts val="1200"/>
              </a:spcBef>
              <a:buNone/>
              <a:defRPr sz="2000">
                <a:gradFill>
                  <a:gsLst>
                    <a:gs pos="1000">
                      <a:schemeClr val="bg2"/>
                    </a:gs>
                    <a:gs pos="98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4" y="1447801"/>
            <a:ext cx="5396365" cy="2462213"/>
          </a:xfrm>
        </p:spPr>
        <p:txBody>
          <a:bodyPr/>
          <a:lstStyle>
            <a:lvl1pPr marL="0" indent="0">
              <a:spcBef>
                <a:spcPts val="1200"/>
              </a:spcBef>
              <a:buNone/>
              <a:defRPr lang="en-US" sz="4000" kern="1200" spc="-71" baseline="0" dirty="0" smtClean="0">
                <a:gradFill>
                  <a:gsLst>
                    <a:gs pos="1000">
                      <a:schemeClr val="bg2"/>
                    </a:gs>
                    <a:gs pos="98000">
                      <a:schemeClr val="bg2"/>
                    </a:gs>
                  </a:gsLst>
                  <a:lin ang="5400000" scaled="0"/>
                </a:gradFill>
                <a:latin typeface="+mj-lt"/>
                <a:ea typeface="+mn-ea"/>
                <a:cs typeface="+mn-cs"/>
              </a:defRPr>
            </a:lvl1pPr>
            <a:lvl2pPr marL="3171"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2pPr>
            <a:lvl3pPr marL="233021"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3pPr>
            <a:lvl4pPr marL="459699"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4pPr>
            <a:lvl5pPr marL="686380"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
        <p:nvSpPr>
          <p:cNvPr id="8" name="TextBox 7"/>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2125710326"/>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837" y="1447801"/>
            <a:ext cx="5396365" cy="2720745"/>
          </a:xfrm>
        </p:spPr>
        <p:txBody>
          <a:bodyPr>
            <a:spAutoFit/>
          </a:bodyPr>
          <a:lstStyle>
            <a:lvl1pPr marL="291671" indent="-291671">
              <a:spcBef>
                <a:spcPts val="1200"/>
              </a:spcBef>
              <a:buClr>
                <a:schemeClr val="bg2"/>
              </a:buClr>
              <a:buSzPct val="100000"/>
              <a:buFont typeface="Wingdings" pitchFamily="2" charset="2"/>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519936" indent="-228265">
              <a:spcBef>
                <a:spcPts val="1200"/>
              </a:spcBef>
              <a:defRPr sz="2000"/>
            </a:lvl2pPr>
            <a:lvl3pPr marL="684795" indent="-164858">
              <a:spcBef>
                <a:spcPts val="1200"/>
              </a:spcBef>
              <a:tabLst/>
              <a:defRPr sz="2000"/>
            </a:lvl3pPr>
            <a:lvl4pPr marL="862333" indent="-177539">
              <a:spcBef>
                <a:spcPts val="1200"/>
              </a:spcBef>
              <a:defRPr/>
            </a:lvl4pPr>
            <a:lvl5pPr marL="1027191" indent="-164858">
              <a:spcBef>
                <a:spcPts val="1200"/>
              </a:spcBef>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9564" y="1447802"/>
            <a:ext cx="5396365" cy="2720745"/>
          </a:xfrm>
        </p:spPr>
        <p:txBody>
          <a:bodyPr>
            <a:spAutoFit/>
          </a:bodyPr>
          <a:lstStyle>
            <a:lvl1pPr marL="339227" indent="-339227">
              <a:spcBef>
                <a:spcPts val="1200"/>
              </a:spcBef>
              <a:buClr>
                <a:schemeClr val="bg2"/>
              </a:buClr>
              <a:buFont typeface="Arial" pitchFamily="34" charset="0"/>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634069" indent="-342397">
              <a:spcBef>
                <a:spcPts val="1200"/>
              </a:spcBef>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2333" indent="-342397">
              <a:spcBef>
                <a:spcPts val="1200"/>
              </a:spcBef>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7191" indent="-342397">
              <a:spcBef>
                <a:spcPts val="1200"/>
              </a:spcBef>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4731" indent="-342397">
              <a:spcBef>
                <a:spcPts val="1200"/>
              </a:spcBef>
              <a:defRPr lang="en-US" sz="2000" kern="1200" spc="0" baseline="0" dirty="0">
                <a:gradFill>
                  <a:gsLst>
                    <a:gs pos="1250">
                      <a:schemeClr val="bg2"/>
                    </a:gs>
                    <a:gs pos="100000">
                      <a:schemeClr val="bg2"/>
                    </a:gs>
                  </a:gsLst>
                  <a:lin ang="5400000" scaled="0"/>
                </a:gradFill>
                <a:latin typeface="+mn-lt"/>
                <a:ea typeface="+mn-ea"/>
                <a:cs typeface="+mn-cs"/>
              </a:defRPr>
            </a:lvl5pPr>
          </a:lstStyle>
          <a:p>
            <a:pPr marL="291671" marR="0" lvl="0"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Click to edit Master text styles</a:t>
            </a:r>
          </a:p>
          <a:p>
            <a:pPr marL="291671" marR="0" lvl="1"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Second level</a:t>
            </a:r>
          </a:p>
          <a:p>
            <a:pPr marL="291671" marR="0" lvl="2"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Third level</a:t>
            </a:r>
          </a:p>
          <a:p>
            <a:pPr marL="291671" marR="0" lvl="3"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Fourth level</a:t>
            </a:r>
          </a:p>
          <a:p>
            <a:pPr marL="291671" marR="0" lvl="4"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
        <p:nvSpPr>
          <p:cNvPr id="8" name="TextBox 7"/>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4168173908"/>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spcBef>
                <a:spcPts val="1200"/>
              </a:spcBef>
              <a:buNone/>
              <a:defRPr sz="4000" b="0" cap="none" baseline="0">
                <a:solidFill>
                  <a:srgbClr val="009E49"/>
                </a:soli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2" y="1681907"/>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12" name="Title 11"/>
          <p:cNvSpPr>
            <a:spLocks noGrp="1"/>
          </p:cNvSpPr>
          <p:nvPr>
            <p:ph type="title"/>
          </p:nvPr>
        </p:nvSpPr>
        <p:spPr/>
        <p:txBody>
          <a:bodyPr>
            <a:noAutofit/>
          </a:bodyPr>
          <a:lstStyle>
            <a:lvl1pPr>
              <a:defRPr>
                <a:solidFill>
                  <a:srgbClr val="009E49"/>
                </a:solidFill>
              </a:defRPr>
            </a:lvl1pPr>
          </a:lstStyle>
          <a:p>
            <a:r>
              <a:rPr lang="en-US" dirty="0" smtClean="0"/>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
        <p:nvSpPr>
          <p:cNvPr id="7" name="TextBox 6"/>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1970752805"/>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11430"/>
            <a:ext cx="5981669" cy="6858000"/>
          </a:xfrm>
        </p:spPr>
        <p:txBody>
          <a:bodyPr lIns="182611"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835" y="1447802"/>
            <a:ext cx="5434948" cy="1178443"/>
          </a:xfrm>
          <a:prstGeom prst="rect">
            <a:avLst/>
          </a:prstGeom>
        </p:spPr>
        <p:txBody>
          <a:bodyPr>
            <a:noAutofit/>
          </a:bodyPr>
          <a:lstStyle>
            <a:lvl1pPr marL="0" indent="0">
              <a:spcBef>
                <a:spcPts val="1200"/>
              </a:spcBef>
              <a:buNone/>
              <a:defRPr sz="4000" b="0" cap="none" baseline="0">
                <a:solidFill>
                  <a:srgbClr val="009E49"/>
                </a:soli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837" y="2734987"/>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7" name="TextBox 6"/>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2138472650"/>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2"/>
            <a:ext cx="5434948" cy="1178443"/>
          </a:xfrm>
          <a:prstGeom prst="rect">
            <a:avLst/>
          </a:prstGeom>
        </p:spPr>
        <p:txBody>
          <a:bodyPr>
            <a:noAutofit/>
          </a:bodyPr>
          <a:lstStyle>
            <a:lvl1pPr marL="0" indent="0">
              <a:spcBef>
                <a:spcPts val="1200"/>
              </a:spcBef>
              <a:buNone/>
              <a:defRPr sz="4000" b="0" cap="none" baseline="0">
                <a:solidFill>
                  <a:srgbClr val="009E49"/>
                </a:soli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2" y="2734987"/>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1669" cy="6858000"/>
          </a:xfrm>
        </p:spPr>
        <p:txBody>
          <a:bodyPr lIns="182611" anchor="ctr"/>
          <a:lstStyle>
            <a:lvl1pPr marL="0" indent="0" algn="l">
              <a:buNone/>
              <a:defRPr/>
            </a:lvl1pPr>
          </a:lstStyle>
          <a:p>
            <a:r>
              <a:rPr lang="en-US" dirty="0" smtClean="0"/>
              <a:t>Click to insert photo.</a:t>
            </a:r>
            <a:endParaRPr lang="en-US" dirty="0"/>
          </a:p>
        </p:txBody>
      </p:sp>
      <p:sp>
        <p:nvSpPr>
          <p:cNvPr id="6" name="TextBox 5"/>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112773437"/>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6" y="0"/>
            <a:ext cx="598802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spcBef>
                <a:spcPts val="1200"/>
              </a:spcBef>
              <a:buNone/>
              <a:defRPr sz="4000" b="0" cap="none" baseline="0">
                <a:gradFill>
                  <a:gsLst>
                    <a:gs pos="100000">
                      <a:schemeClr val="bg1"/>
                    </a:gs>
                    <a:gs pos="0">
                      <a:schemeClr val="bg1"/>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2" y="1681907"/>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8" name="TextBox 7"/>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3492257820"/>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611"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2144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434948" cy="1178443"/>
          </a:xfrm>
          <a:prstGeom prst="rect">
            <a:avLst/>
          </a:prstGeom>
        </p:spPr>
        <p:txBody>
          <a:bodyPr>
            <a:noAutofit/>
          </a:bodyPr>
          <a:lstStyle>
            <a:lvl1pPr marL="0" indent="0">
              <a:spcBef>
                <a:spcPts val="1200"/>
              </a:spcBef>
              <a:buNone/>
              <a:defRPr sz="4000" b="0" cap="none" baseline="0">
                <a:gradFill>
                  <a:gsLst>
                    <a:gs pos="100000">
                      <a:schemeClr val="bg1"/>
                    </a:gs>
                    <a:gs pos="0">
                      <a:schemeClr val="bg1"/>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837" y="2734987"/>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0" name="TextBox 9"/>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5314564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4641" y="365125"/>
            <a:ext cx="11079159"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0" name="Rectángulo 9"/>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
          </p:nvPr>
        </p:nvSpPr>
        <p:spPr>
          <a:xfrm>
            <a:off x="274641" y="1825625"/>
            <a:ext cx="11079159" cy="4351338"/>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208849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2"/>
            <a:ext cx="5434948" cy="1178443"/>
          </a:xfrm>
          <a:prstGeom prst="rect">
            <a:avLst/>
          </a:prstGeom>
        </p:spPr>
        <p:txBody>
          <a:bodyPr>
            <a:noAutofit/>
          </a:bodyPr>
          <a:lstStyle>
            <a:lvl1pPr marL="0" indent="0">
              <a:spcBef>
                <a:spcPts val="1200"/>
              </a:spcBef>
              <a:buNone/>
              <a:defRPr sz="4000" b="0" cap="none" baseline="0">
                <a:gradFill>
                  <a:gsLst>
                    <a:gs pos="100000">
                      <a:schemeClr val="bg1"/>
                    </a:gs>
                    <a:gs pos="0">
                      <a:schemeClr val="bg1"/>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2" y="2734987"/>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1" y="0"/>
            <a:ext cx="5981669" cy="6858000"/>
          </a:xfrm>
        </p:spPr>
        <p:txBody>
          <a:bodyPr lIns="182611" anchor="ctr"/>
          <a:lstStyle>
            <a:lvl1pPr marL="0" indent="0" algn="l">
              <a:buNone/>
              <a:defRPr/>
            </a:lvl1pPr>
          </a:lstStyle>
          <a:p>
            <a:r>
              <a:rPr lang="en-US" dirty="0" smtClean="0"/>
              <a:t>Click to insert photo.</a:t>
            </a:r>
            <a:endParaRPr lang="en-US" dirty="0"/>
          </a:p>
        </p:txBody>
      </p:sp>
      <p:sp>
        <p:nvSpPr>
          <p:cNvPr id="10" name="TextBox 9"/>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ln>
                  <a:solidFill>
                    <a:srgbClr val="FFFFFF"/>
                  </a:solidFill>
                </a:ln>
                <a:solidFill>
                  <a:srgbClr val="FFFFFF"/>
                </a:solidFill>
                <a:latin typeface="Segoe Pro" pitchFamily="34" charset="0"/>
              </a:rPr>
              <a:t>Project</a:t>
            </a:r>
          </a:p>
        </p:txBody>
      </p:sp>
    </p:spTree>
    <p:extLst>
      <p:ext uri="{BB962C8B-B14F-4D97-AF65-F5344CB8AC3E}">
        <p14:creationId xmlns:p14="http://schemas.microsoft.com/office/powerpoint/2010/main" val="2019131170"/>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4" cy="2863073"/>
          </a:xfrm>
          <a:prstGeom prst="rect">
            <a:avLst/>
          </a:prstGeom>
        </p:spPr>
        <p:txBody>
          <a:bodyPr>
            <a:normAutofit/>
          </a:bodyPr>
          <a:lstStyle>
            <a:lvl1pPr marL="0" indent="0">
              <a:lnSpc>
                <a:spcPct val="90000"/>
              </a:lnSpc>
              <a:spcBef>
                <a:spcPts val="1200"/>
              </a:spcBef>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6" y="4343402"/>
            <a:ext cx="11155094" cy="470747"/>
          </a:xfrm>
          <a:prstGeom prst="rect">
            <a:avLst/>
          </a:prstGeom>
        </p:spPr>
        <p:txBody>
          <a:bodyPr>
            <a:normAutofit/>
          </a:bodyPr>
          <a:lstStyle>
            <a:lvl1pPr marL="0" indent="0">
              <a:lnSpc>
                <a:spcPct val="90000"/>
              </a:lnSpc>
              <a:spcBef>
                <a:spcPts val="1200"/>
              </a:spcBef>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7" name="TextBox 6"/>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3585064739"/>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
        <p:nvSpPr>
          <p:cNvPr id="6" name="TextBox 5"/>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3746111625"/>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257426"/>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9E49"/>
                </a:solidFill>
              </a:defRPr>
            </a:lvl1pPr>
          </a:lstStyle>
          <a:p>
            <a:r>
              <a:rPr lang="en-US" dirty="0" smtClean="0"/>
              <a:t>Slide for Developer Code</a:t>
            </a:r>
            <a:endParaRPr lang="en-US" dirty="0"/>
          </a:p>
        </p:txBody>
      </p:sp>
      <p:sp>
        <p:nvSpPr>
          <p:cNvPr id="3" name="Rectangle 2"/>
          <p:cNvSpPr/>
          <p:nvPr userDrawn="1"/>
        </p:nvSpPr>
        <p:spPr bwMode="hidden">
          <a:xfrm>
            <a:off x="0"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19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1"/>
            <a:ext cx="11155094" cy="1988237"/>
          </a:xfrm>
        </p:spPr>
        <p:txBody>
          <a:bodyPr/>
          <a:lstStyle>
            <a:lvl1pPr marL="0" indent="0">
              <a:lnSpc>
                <a:spcPct val="90000"/>
              </a:lnSpc>
              <a:spcBef>
                <a:spcPts val="1200"/>
              </a:spcBef>
              <a:buNone/>
              <a:defRPr sz="3200">
                <a:gradFill>
                  <a:gsLst>
                    <a:gs pos="1250">
                      <a:srgbClr val="000000"/>
                    </a:gs>
                    <a:gs pos="100000">
                      <a:srgbClr val="000000"/>
                    </a:gs>
                  </a:gsLst>
                  <a:lin ang="5400000" scaled="0"/>
                </a:gradFill>
                <a:latin typeface="Consolas" pitchFamily="49" charset="0"/>
                <a:cs typeface="Consolas" pitchFamily="49" charset="0"/>
              </a:defRPr>
            </a:lvl1pPr>
            <a:lvl2pPr marL="339227" indent="0">
              <a:lnSpc>
                <a:spcPct val="90000"/>
              </a:lnSpc>
              <a:spcBef>
                <a:spcPts val="1200"/>
              </a:spcBef>
              <a:buNone/>
              <a:defRPr>
                <a:gradFill>
                  <a:gsLst>
                    <a:gs pos="1250">
                      <a:srgbClr val="000000"/>
                    </a:gs>
                    <a:gs pos="100000">
                      <a:srgbClr val="000000"/>
                    </a:gs>
                  </a:gsLst>
                  <a:lin ang="5400000" scaled="0"/>
                </a:gradFill>
                <a:latin typeface="Consolas" pitchFamily="49" charset="0"/>
                <a:cs typeface="Consolas" pitchFamily="49" charset="0"/>
              </a:defRPr>
            </a:lvl2pPr>
            <a:lvl3pPr marL="572247" indent="0">
              <a:lnSpc>
                <a:spcPct val="90000"/>
              </a:lnSpc>
              <a:spcBef>
                <a:spcPts val="1200"/>
              </a:spcBef>
              <a:buNone/>
              <a:defRPr>
                <a:gradFill>
                  <a:gsLst>
                    <a:gs pos="1250">
                      <a:srgbClr val="000000"/>
                    </a:gs>
                    <a:gs pos="100000">
                      <a:srgbClr val="000000"/>
                    </a:gs>
                  </a:gsLst>
                  <a:lin ang="5400000" scaled="0"/>
                </a:gradFill>
                <a:latin typeface="Consolas" pitchFamily="49" charset="0"/>
                <a:cs typeface="Consolas" pitchFamily="49" charset="0"/>
              </a:defRPr>
            </a:lvl3pPr>
            <a:lvl4pPr marL="797342" indent="0">
              <a:lnSpc>
                <a:spcPct val="90000"/>
              </a:lnSpc>
              <a:spcBef>
                <a:spcPts val="1200"/>
              </a:spcBef>
              <a:buNone/>
              <a:defRPr>
                <a:gradFill>
                  <a:gsLst>
                    <a:gs pos="1250">
                      <a:srgbClr val="000000"/>
                    </a:gs>
                    <a:gs pos="100000">
                      <a:srgbClr val="000000"/>
                    </a:gs>
                  </a:gsLst>
                  <a:lin ang="5400000" scaled="0"/>
                </a:gradFill>
                <a:latin typeface="Consolas" pitchFamily="49" charset="0"/>
                <a:cs typeface="Consolas" pitchFamily="49" charset="0"/>
              </a:defRPr>
            </a:lvl4pPr>
            <a:lvl5pPr marL="1028777" indent="0">
              <a:lnSpc>
                <a:spcPct val="90000"/>
              </a:lnSpc>
              <a:spcBef>
                <a:spcPts val="1200"/>
              </a:spcBef>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41884989"/>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4"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397" indent="-342397">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7727" indent="-285331">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058" indent="-285331">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323" indent="-228265">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69588" indent="-228265">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238877"/>
            <a:ext cx="12192001" cy="619125"/>
          </a:xfrm>
          <a:prstGeom prst="rect">
            <a:avLst/>
          </a:prstGeom>
          <a:solidFill>
            <a:srgbClr val="FFFF99"/>
          </a:solidFill>
        </p:spPr>
        <p:txBody>
          <a:bodyPr wrap="square" lIns="152171" tIns="76085" rIns="152171" bIns="76085"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971862770"/>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588" y="-2"/>
            <a:ext cx="7545765" cy="685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760610" y="562457"/>
            <a:ext cx="10746999" cy="609398"/>
          </a:xfrm>
        </p:spPr>
        <p:txBody>
          <a:bodyPr anchor="b" anchorCtr="0">
            <a:noAutofit/>
          </a:bodyPr>
          <a:lstStyle>
            <a:lvl1pPr>
              <a:defRPr sz="3991">
                <a:solidFill>
                  <a:srgbClr val="0072C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59149" y="1524001"/>
            <a:ext cx="10746999" cy="1775871"/>
          </a:xfrm>
        </p:spPr>
        <p:txBody>
          <a:bodyPr/>
          <a:lstStyle>
            <a:lvl1pPr marL="405506" indent="-405506">
              <a:lnSpc>
                <a:spcPct val="90000"/>
              </a:lnSpc>
              <a:defRPr sz="2794">
                <a:latin typeface="+mn-lt"/>
              </a:defRPr>
            </a:lvl1pPr>
            <a:lvl2pPr marL="853781" indent="-394418">
              <a:lnSpc>
                <a:spcPct val="90000"/>
              </a:lnSpc>
              <a:defRPr sz="2395">
                <a:gradFill>
                  <a:gsLst>
                    <a:gs pos="0">
                      <a:schemeClr val="tx1"/>
                    </a:gs>
                    <a:gs pos="86000">
                      <a:schemeClr val="tx1"/>
                    </a:gs>
                  </a:gsLst>
                  <a:lin ang="5400000" scaled="0"/>
                </a:gradFill>
                <a:latin typeface="+mn-lt"/>
              </a:defRPr>
            </a:lvl2pPr>
            <a:lvl3pPr marL="1202262" indent="-348482">
              <a:lnSpc>
                <a:spcPct val="90000"/>
              </a:lnSpc>
              <a:defRPr sz="1996">
                <a:latin typeface="+mn-lt"/>
              </a:defRPr>
            </a:lvl3pPr>
            <a:lvl4pPr marL="1534904" indent="-278785">
              <a:lnSpc>
                <a:spcPct val="90000"/>
              </a:lnSpc>
              <a:defRPr sz="1796">
                <a:latin typeface="+mn-lt"/>
              </a:defRPr>
            </a:lvl4pPr>
            <a:lvl5pPr marL="1883385" indent="-281953">
              <a:lnSpc>
                <a:spcPct val="90000"/>
              </a:lnSpc>
              <a:defRPr sz="1796">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bwMode="gray">
          <a:xfrm flipV="1">
            <a:off x="608172" y="6476997"/>
            <a:ext cx="10204620" cy="55714"/>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022"/>
            <a:endParaRPr lang="en-US" sz="1896">
              <a:solidFill>
                <a:srgbClr val="FFFFFF"/>
              </a:solidFill>
            </a:endParaRPr>
          </a:p>
        </p:txBody>
      </p:sp>
      <p:sp>
        <p:nvSpPr>
          <p:cNvPr id="7" name="Rectangle 6"/>
          <p:cNvSpPr/>
          <p:nvPr userDrawn="1"/>
        </p:nvSpPr>
        <p:spPr bwMode="gray">
          <a:xfrm>
            <a:off x="1" y="1217030"/>
            <a:ext cx="11583828" cy="45719"/>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022"/>
            <a:endParaRPr lang="en-US" sz="1896">
              <a:solidFill>
                <a:srgbClr val="FFFFFF"/>
              </a:solidFill>
            </a:endParaRPr>
          </a:p>
        </p:txBody>
      </p:sp>
    </p:spTree>
    <p:extLst>
      <p:ext uri="{BB962C8B-B14F-4D97-AF65-F5344CB8AC3E}">
        <p14:creationId xmlns:p14="http://schemas.microsoft.com/office/powerpoint/2010/main" val="2370433439"/>
      </p:ext>
    </p:extLst>
  </p:cSld>
  <p:clrMapOvr>
    <a:masterClrMapping/>
  </p:clrMapOvr>
  <p:transition spd="slow">
    <p:wipe dir="r"/>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cSld name="Sub Section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588" y="-2"/>
            <a:ext cx="7545765" cy="685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ectangle 37"/>
          <p:cNvSpPr/>
          <p:nvPr userDrawn="1"/>
        </p:nvSpPr>
        <p:spPr bwMode="hidden">
          <a:xfrm rot="5400000" flipV="1">
            <a:off x="7079505" y="4106373"/>
            <a:ext cx="5450473" cy="52083"/>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022"/>
            <a:endParaRPr lang="en-US" sz="1896">
              <a:solidFill>
                <a:srgbClr val="FFFFFF"/>
              </a:solidFill>
            </a:endParaRPr>
          </a:p>
        </p:txBody>
      </p:sp>
      <p:sp>
        <p:nvSpPr>
          <p:cNvPr id="41" name="Rectangle 40"/>
          <p:cNvSpPr/>
          <p:nvPr userDrawn="1"/>
        </p:nvSpPr>
        <p:spPr bwMode="hidden">
          <a:xfrm>
            <a:off x="8638260" y="3503362"/>
            <a:ext cx="1800694" cy="1217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38" tIns="45619" rIns="91238" bIns="45619" numCol="1" spcCol="0" rtlCol="0" fromWordArt="0" anchor="ctr" anchorCtr="0" forceAA="0" compatLnSpc="1">
            <a:prstTxWarp prst="textNoShape">
              <a:avLst/>
            </a:prstTxWarp>
            <a:noAutofit/>
          </a:bodyPr>
          <a:lstStyle/>
          <a:p>
            <a:pPr algn="ctr" defTabSz="913022"/>
            <a:endParaRPr lang="en-US" sz="2395" dirty="0">
              <a:gradFill>
                <a:gsLst>
                  <a:gs pos="0">
                    <a:srgbClr val="505050"/>
                  </a:gs>
                  <a:gs pos="86000">
                    <a:srgbClr val="505050"/>
                  </a:gs>
                </a:gsLst>
                <a:lin ang="5400000" scaled="0"/>
              </a:gradFill>
              <a:latin typeface="Segoe UI Light" pitchFamily="34" charset="0"/>
            </a:endParaRPr>
          </a:p>
        </p:txBody>
      </p:sp>
      <p:sp>
        <p:nvSpPr>
          <p:cNvPr id="42" name="Rectangle 41"/>
          <p:cNvSpPr/>
          <p:nvPr userDrawn="1"/>
        </p:nvSpPr>
        <p:spPr bwMode="hidden">
          <a:xfrm>
            <a:off x="9830781" y="4249820"/>
            <a:ext cx="608173" cy="603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38" tIns="45619" rIns="91238" bIns="45619" numCol="1" spcCol="0" rtlCol="0" fromWordArt="0" anchor="ctr" anchorCtr="0" forceAA="0" compatLnSpc="1">
            <a:prstTxWarp prst="textNoShape">
              <a:avLst/>
            </a:prstTxWarp>
            <a:noAutofit/>
          </a:bodyPr>
          <a:lstStyle/>
          <a:p>
            <a:pPr algn="ctr" defTabSz="913022"/>
            <a:endParaRPr lang="en-US" sz="2395" dirty="0">
              <a:gradFill>
                <a:gsLst>
                  <a:gs pos="0">
                    <a:srgbClr val="505050"/>
                  </a:gs>
                  <a:gs pos="86000">
                    <a:srgbClr val="505050"/>
                  </a:gs>
                </a:gsLst>
                <a:lin ang="5400000" scaled="0"/>
              </a:gradFill>
              <a:latin typeface="Segoe UI Light" pitchFamily="34" charset="0"/>
            </a:endParaRPr>
          </a:p>
        </p:txBody>
      </p:sp>
      <p:sp>
        <p:nvSpPr>
          <p:cNvPr id="44" name="Rectangle 43"/>
          <p:cNvSpPr/>
          <p:nvPr userDrawn="1"/>
        </p:nvSpPr>
        <p:spPr bwMode="hidden">
          <a:xfrm>
            <a:off x="9504622" y="-1"/>
            <a:ext cx="525919" cy="3516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38" tIns="45619" rIns="91238" bIns="45619" numCol="1" spcCol="0" rtlCol="0" fromWordArt="0" anchor="ctr" anchorCtr="0" forceAA="0" compatLnSpc="1">
            <a:prstTxWarp prst="textNoShape">
              <a:avLst/>
            </a:prstTxWarp>
            <a:noAutofit/>
          </a:bodyPr>
          <a:lstStyle/>
          <a:p>
            <a:pPr algn="ctr" defTabSz="913022"/>
            <a:endParaRPr lang="en-US" sz="2395" dirty="0">
              <a:gradFill>
                <a:gsLst>
                  <a:gs pos="0">
                    <a:srgbClr val="505050"/>
                  </a:gs>
                  <a:gs pos="86000">
                    <a:srgbClr val="505050"/>
                  </a:gs>
                </a:gsLst>
                <a:lin ang="5400000" scaled="0"/>
              </a:gradFill>
              <a:latin typeface="Segoe UI Light" pitchFamily="34" charset="0"/>
            </a:endParaRPr>
          </a:p>
        </p:txBody>
      </p:sp>
      <p:sp>
        <p:nvSpPr>
          <p:cNvPr id="39" name="Rectangle 38"/>
          <p:cNvSpPr/>
          <p:nvPr userDrawn="1"/>
        </p:nvSpPr>
        <p:spPr bwMode="hidden">
          <a:xfrm>
            <a:off x="9544956" y="3517385"/>
            <a:ext cx="600231" cy="3341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38" tIns="45619" rIns="91238" bIns="45619" numCol="1" spcCol="0" rtlCol="0" fromWordArt="0" anchor="ctr" anchorCtr="0" forceAA="0" compatLnSpc="1">
            <a:prstTxWarp prst="textNoShape">
              <a:avLst/>
            </a:prstTxWarp>
            <a:noAutofit/>
          </a:bodyPr>
          <a:lstStyle/>
          <a:p>
            <a:pPr algn="ctr" defTabSz="913022"/>
            <a:endParaRPr lang="en-US" sz="2395" dirty="0">
              <a:gradFill>
                <a:gsLst>
                  <a:gs pos="0">
                    <a:srgbClr val="505050"/>
                  </a:gs>
                  <a:gs pos="86000">
                    <a:srgbClr val="505050"/>
                  </a:gs>
                </a:gsLst>
                <a:lin ang="5400000" scaled="0"/>
              </a:gradFill>
              <a:latin typeface="Segoe UI Light" pitchFamily="34" charset="0"/>
            </a:endParaRPr>
          </a:p>
        </p:txBody>
      </p:sp>
      <p:sp>
        <p:nvSpPr>
          <p:cNvPr id="3" name="Subtitle 2"/>
          <p:cNvSpPr>
            <a:spLocks noGrp="1"/>
          </p:cNvSpPr>
          <p:nvPr>
            <p:ph type="subTitle" idx="1"/>
          </p:nvPr>
        </p:nvSpPr>
        <p:spPr>
          <a:xfrm>
            <a:off x="836830" y="3258052"/>
            <a:ext cx="8993942" cy="1371600"/>
          </a:xfrm>
        </p:spPr>
        <p:txBody>
          <a:bodyPr anchor="b">
            <a:noAutofit/>
          </a:bodyPr>
          <a:lstStyle>
            <a:lvl1pPr marL="0" indent="0" algn="l">
              <a:lnSpc>
                <a:spcPct val="90000"/>
              </a:lnSpc>
              <a:spcBef>
                <a:spcPts val="0"/>
              </a:spcBef>
              <a:buNone/>
              <a:defRPr lang="en-US" sz="3592" kern="1200" dirty="0">
                <a:solidFill>
                  <a:srgbClr val="0072C6"/>
                </a:solidFill>
                <a:latin typeface="+mn-lt"/>
                <a:ea typeface="+mn-ea"/>
                <a:cs typeface="+mn-cs"/>
              </a:defRPr>
            </a:lvl1pPr>
            <a:lvl2pPr marL="456176" indent="0" algn="ctr">
              <a:buNone/>
              <a:defRPr>
                <a:solidFill>
                  <a:schemeClr val="tx1">
                    <a:tint val="75000"/>
                  </a:schemeClr>
                </a:solidFill>
              </a:defRPr>
            </a:lvl2pPr>
            <a:lvl3pPr marL="912351" indent="0" algn="ctr">
              <a:buNone/>
              <a:defRPr>
                <a:solidFill>
                  <a:schemeClr val="tx1">
                    <a:tint val="75000"/>
                  </a:schemeClr>
                </a:solidFill>
              </a:defRPr>
            </a:lvl3pPr>
            <a:lvl4pPr marL="1368528" indent="0" algn="ctr">
              <a:buNone/>
              <a:defRPr>
                <a:solidFill>
                  <a:schemeClr val="tx1">
                    <a:tint val="75000"/>
                  </a:schemeClr>
                </a:solidFill>
              </a:defRPr>
            </a:lvl4pPr>
            <a:lvl5pPr marL="1824704" indent="0" algn="ctr">
              <a:buNone/>
              <a:defRPr>
                <a:solidFill>
                  <a:schemeClr val="tx1">
                    <a:tint val="75000"/>
                  </a:schemeClr>
                </a:solidFill>
              </a:defRPr>
            </a:lvl5pPr>
            <a:lvl6pPr marL="2280880" indent="0" algn="ctr">
              <a:buNone/>
              <a:defRPr>
                <a:solidFill>
                  <a:schemeClr val="tx1">
                    <a:tint val="75000"/>
                  </a:schemeClr>
                </a:solidFill>
              </a:defRPr>
            </a:lvl6pPr>
            <a:lvl7pPr marL="2737055" indent="0" algn="ctr">
              <a:buNone/>
              <a:defRPr>
                <a:solidFill>
                  <a:schemeClr val="tx1">
                    <a:tint val="75000"/>
                  </a:schemeClr>
                </a:solidFill>
              </a:defRPr>
            </a:lvl7pPr>
            <a:lvl8pPr marL="3193231" indent="0" algn="ctr">
              <a:buNone/>
              <a:defRPr>
                <a:solidFill>
                  <a:schemeClr val="tx1">
                    <a:tint val="75000"/>
                  </a:schemeClr>
                </a:solidFill>
              </a:defRPr>
            </a:lvl8pPr>
            <a:lvl9pPr marL="3649408"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836831" y="4839203"/>
            <a:ext cx="8993942" cy="1752098"/>
          </a:xfrm>
        </p:spPr>
        <p:txBody>
          <a:bodyPr anchor="t" anchorCtr="0">
            <a:noAutofit/>
          </a:bodyPr>
          <a:lstStyle>
            <a:lvl1pPr>
              <a:lnSpc>
                <a:spcPct val="90000"/>
              </a:lnSpc>
              <a:defRPr lang="en-US" sz="5388" b="0" kern="1200" cap="none" spc="-100" baseline="0" dirty="0">
                <a:ln w="3175">
                  <a:noFill/>
                </a:ln>
                <a:gradFill flip="none" rotWithShape="1">
                  <a:gsLst>
                    <a:gs pos="0">
                      <a:schemeClr val="tx1"/>
                    </a:gs>
                    <a:gs pos="86000">
                      <a:schemeClr val="tx1"/>
                    </a:gs>
                  </a:gsLst>
                  <a:lin ang="5400000" scaled="0"/>
                  <a:tileRect/>
                </a:gradFill>
                <a:effectLst/>
                <a:latin typeface="+mj-lt"/>
                <a:ea typeface="Segoe UI" pitchFamily="34" charset="0"/>
                <a:cs typeface="Segoe UI" pitchFamily="34" charset="0"/>
              </a:defRPr>
            </a:lvl1pPr>
          </a:lstStyle>
          <a:p>
            <a:r>
              <a:rPr lang="en-US" smtClean="0"/>
              <a:t>Click to edit Master title style</a:t>
            </a:r>
            <a:endParaRPr lang="en-US" dirty="0"/>
          </a:p>
        </p:txBody>
      </p:sp>
      <p:sp>
        <p:nvSpPr>
          <p:cNvPr id="37" name="Rectangle 36"/>
          <p:cNvSpPr/>
          <p:nvPr userDrawn="1"/>
        </p:nvSpPr>
        <p:spPr bwMode="gray">
          <a:xfrm>
            <a:off x="-1588" y="4719462"/>
            <a:ext cx="9832360" cy="45719"/>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022"/>
            <a:endParaRPr lang="en-US" sz="1896">
              <a:solidFill>
                <a:srgbClr val="FFFFFF"/>
              </a:solidFill>
            </a:endParaRPr>
          </a:p>
        </p:txBody>
      </p:sp>
    </p:spTree>
    <p:extLst>
      <p:ext uri="{BB962C8B-B14F-4D97-AF65-F5344CB8AC3E}">
        <p14:creationId xmlns:p14="http://schemas.microsoft.com/office/powerpoint/2010/main" val="93000359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450"/>
                                  </p:stCondLst>
                                  <p:childTnLst>
                                    <p:set>
                                      <p:cBhvr>
                                        <p:cTn id="6" dur="1" fill="hold">
                                          <p:stCondLst>
                                            <p:cond delay="0"/>
                                          </p:stCondLst>
                                        </p:cTn>
                                        <p:tgtEl>
                                          <p:spTgt spid="38"/>
                                        </p:tgtEl>
                                        <p:attrNameLst>
                                          <p:attrName>style.visibility</p:attrName>
                                        </p:attrNameLst>
                                      </p:cBhvr>
                                      <p:to>
                                        <p:strVal val="visible"/>
                                      </p:to>
                                    </p:set>
                                  </p:childTnLst>
                                </p:cTn>
                              </p:par>
                              <p:par>
                                <p:cTn id="7" presetID="42" presetClass="path" presetSubtype="0" fill="hold" grpId="0" nodeType="withEffect">
                                  <p:stCondLst>
                                    <p:cond delay="450"/>
                                  </p:stCondLst>
                                  <p:childTnLst>
                                    <p:animMotion origin="layout" path="M 4.83064E-6 -0.74838 L 4.83064E-6 0.94444 " pathEditMode="relative" rAng="0" ptsTypes="AA">
                                      <p:cBhvr>
                                        <p:cTn id="8" dur="750" fill="hold"/>
                                        <p:tgtEl>
                                          <p:spTgt spid="38"/>
                                        </p:tgtEl>
                                        <p:attrNameLst>
                                          <p:attrName>ppt_x</p:attrName>
                                          <p:attrName>ppt_y</p:attrName>
                                        </p:attrNameLst>
                                      </p:cBhvr>
                                      <p:rCtr x="0" y="84630"/>
                                    </p:animMotion>
                                  </p:childTnLst>
                                </p:cTn>
                              </p:par>
                              <p:par>
                                <p:cTn id="9" presetID="1" presetClass="exit"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hidden"/>
                                      </p:to>
                                    </p:set>
                                  </p:childTnLst>
                                </p:cTn>
                              </p:par>
                              <p:par>
                                <p:cTn id="11" presetID="2" presetClass="entr" presetSubtype="8" accel="3000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fill="hold"/>
                                        <p:tgtEl>
                                          <p:spTgt spid="37"/>
                                        </p:tgtEl>
                                        <p:attrNameLst>
                                          <p:attrName>ppt_x</p:attrName>
                                        </p:attrNameLst>
                                      </p:cBhvr>
                                      <p:tavLst>
                                        <p:tav tm="0">
                                          <p:val>
                                            <p:strVal val="0-#ppt_w/2"/>
                                          </p:val>
                                        </p:tav>
                                        <p:tav tm="100000">
                                          <p:val>
                                            <p:strVal val="#ppt_x"/>
                                          </p:val>
                                        </p:tav>
                                      </p:tavLst>
                                    </p:anim>
                                    <p:anim calcmode="lin" valueType="num">
                                      <p:cBhvr additive="base">
                                        <p:cTn id="14" dur="500" fill="hold"/>
                                        <p:tgtEl>
                                          <p:spTgt spid="37"/>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000" fill="hold"/>
                                        <p:tgtEl>
                                          <p:spTgt spid="2"/>
                                        </p:tgtEl>
                                        <p:attrNameLst>
                                          <p:attrName>ppt_x</p:attrName>
                                        </p:attrNameLst>
                                      </p:cBhvr>
                                      <p:tavLst>
                                        <p:tav tm="0">
                                          <p:val>
                                            <p:strVal val="0-#ppt_w/2"/>
                                          </p:val>
                                        </p:tav>
                                        <p:tav tm="100000">
                                          <p:val>
                                            <p:strVal val="#ppt_x"/>
                                          </p:val>
                                        </p:tav>
                                      </p:tavLst>
                                    </p:anim>
                                    <p:anim calcmode="lin" valueType="num">
                                      <p:cBhvr additive="base">
                                        <p:cTn id="18" dur="1000" fill="hold"/>
                                        <p:tgtEl>
                                          <p:spTgt spid="2"/>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9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9" grpId="0" animBg="1"/>
      <p:bldP spid="3" grpId="0">
        <p:tmplLst>
          <p:tmpl>
            <p:tnLst>
              <p:par>
                <p:cTn presetID="10" presetClass="entr" presetSubtype="0" fill="hold" nodeType="withEffect">
                  <p:stCondLst>
                    <p:cond delay="9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2" grpId="0"/>
      <p:bldP spid="37"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6"/>
            </a:lvl2pPr>
            <a:lvl3pPr marL="223548" indent="0">
              <a:buNone/>
              <a:defRPr/>
            </a:lvl3pPr>
            <a:lvl4pPr marL="447096" indent="0">
              <a:buNone/>
              <a:defRPr/>
            </a:lvl4pPr>
            <a:lvl5pPr marL="670644"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7081793"/>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spcBef>
                <a:spcPts val="1200"/>
              </a:spcBef>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120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8" name="Picture 2"/>
          <p:cNvPicPr>
            <a:picLocks noChangeAspect="1" noChangeArrowheads="1"/>
          </p:cNvPicPr>
          <p:nvPr userDrawn="1"/>
        </p:nvPicPr>
        <p:blipFill rotWithShape="1">
          <a:blip r:embed="rId2" cstate="screen">
            <a:clrChange>
              <a:clrFrom>
                <a:srgbClr val="009E49"/>
              </a:clrFrom>
              <a:clrTo>
                <a:srgbClr val="009E49">
                  <a:alpha val="0"/>
                </a:srgbClr>
              </a:clrTo>
            </a:clrChange>
            <a:extLst>
              <a:ext uri="{28A0092B-C50C-407E-A947-70E740481C1C}">
                <a14:useLocalDpi xmlns:a14="http://schemas.microsoft.com/office/drawing/2010/main"/>
              </a:ext>
            </a:extLst>
          </a:blip>
          <a:srcRect/>
          <a:stretch/>
        </p:blipFill>
        <p:spPr bwMode="auto">
          <a:xfrm>
            <a:off x="8192719" y="4671622"/>
            <a:ext cx="3889264" cy="205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22731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wo Columns">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6044" y="365125"/>
            <a:ext cx="11077755"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8" name="Triángulo rectángulo 7"/>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1" name="Rectángulo 10"/>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0"/>
          </p:nvPr>
        </p:nvSpPr>
        <p:spPr>
          <a:xfrm>
            <a:off x="276043" y="1822450"/>
            <a:ext cx="5400137"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1"/>
          </p:nvPr>
        </p:nvSpPr>
        <p:spPr>
          <a:xfrm>
            <a:off x="6012611" y="1822450"/>
            <a:ext cx="5341188"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896734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spcBef>
                <a:spcPts val="1200"/>
              </a:spcBef>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2"/>
          <p:cNvPicPr>
            <a:picLocks noChangeAspect="1" noChangeArrowheads="1"/>
          </p:cNvPicPr>
          <p:nvPr userDrawn="1"/>
        </p:nvPicPr>
        <p:blipFill>
          <a:blip r:embed="rId2" cstate="screen">
            <a:clrChange>
              <a:clrFrom>
                <a:srgbClr val="009E49"/>
              </a:clrFrom>
              <a:clrTo>
                <a:srgbClr val="009E49">
                  <a:alpha val="0"/>
                </a:srgbClr>
              </a:clrTo>
            </a:clrChange>
            <a:extLst>
              <a:ext uri="{28A0092B-C50C-407E-A947-70E740481C1C}">
                <a14:useLocalDpi xmlns:a14="http://schemas.microsoft.com/office/drawing/2010/main"/>
              </a:ext>
            </a:extLst>
          </a:blip>
          <a:srcRect/>
          <a:stretch>
            <a:fillRect/>
          </a:stretch>
        </p:blipFill>
        <p:spPr bwMode="auto">
          <a:xfrm>
            <a:off x="10630127" y="6044842"/>
            <a:ext cx="1496713" cy="813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514010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3" y="4343402"/>
            <a:ext cx="10240453" cy="461665"/>
          </a:xfrm>
        </p:spPr>
        <p:txBody>
          <a:bodyPr>
            <a:noAutofit/>
          </a:bodyPr>
          <a:lstStyle>
            <a:lvl1pPr marL="0" indent="0" algn="l">
              <a:lnSpc>
                <a:spcPct val="90000"/>
              </a:lnSpc>
              <a:spcBef>
                <a:spcPts val="1200"/>
              </a:spcBef>
              <a:buNone/>
              <a:defRPr lang="en-US" sz="3600" kern="1200" spc="-71" baseline="0" dirty="0">
                <a:gradFill>
                  <a:gsLst>
                    <a:gs pos="2083">
                      <a:schemeClr val="bg2"/>
                    </a:gs>
                    <a:gs pos="99000">
                      <a:schemeClr val="bg2"/>
                    </a:gs>
                  </a:gsLst>
                  <a:lin ang="5400000" scaled="0"/>
                </a:gradFill>
                <a:latin typeface="+mj-lt"/>
                <a:ea typeface="+mn-ea"/>
                <a:cs typeface="+mn-cs"/>
              </a:defRPr>
            </a:lvl1pPr>
            <a:lvl2pPr marL="456511" indent="0" algn="ctr">
              <a:buNone/>
              <a:defRPr>
                <a:solidFill>
                  <a:schemeClr val="tx1">
                    <a:tint val="75000"/>
                  </a:schemeClr>
                </a:solidFill>
              </a:defRPr>
            </a:lvl2pPr>
            <a:lvl3pPr marL="913022" indent="0" algn="ctr">
              <a:buNone/>
              <a:defRPr>
                <a:solidFill>
                  <a:schemeClr val="tx1">
                    <a:tint val="75000"/>
                  </a:schemeClr>
                </a:solidFill>
              </a:defRPr>
            </a:lvl3pPr>
            <a:lvl4pPr marL="1369533" indent="0" algn="ctr">
              <a:buNone/>
              <a:defRPr>
                <a:solidFill>
                  <a:schemeClr val="tx1">
                    <a:tint val="75000"/>
                  </a:schemeClr>
                </a:solidFill>
              </a:defRPr>
            </a:lvl4pPr>
            <a:lvl5pPr marL="1826044" indent="0" algn="ctr">
              <a:buNone/>
              <a:defRPr>
                <a:solidFill>
                  <a:schemeClr val="tx1">
                    <a:tint val="75000"/>
                  </a:schemeClr>
                </a:solidFill>
              </a:defRPr>
            </a:lvl5pPr>
            <a:lvl6pPr marL="2282555" indent="0" algn="ctr">
              <a:buNone/>
              <a:defRPr>
                <a:solidFill>
                  <a:schemeClr val="tx1">
                    <a:tint val="75000"/>
                  </a:schemeClr>
                </a:solidFill>
              </a:defRPr>
            </a:lvl6pPr>
            <a:lvl7pPr marL="2739066" indent="0" algn="ctr">
              <a:buNone/>
              <a:defRPr>
                <a:solidFill>
                  <a:schemeClr val="tx1">
                    <a:tint val="75000"/>
                  </a:schemeClr>
                </a:solidFill>
              </a:defRPr>
            </a:lvl7pPr>
            <a:lvl8pPr marL="3195578" indent="0" algn="ctr">
              <a:buNone/>
              <a:defRPr>
                <a:solidFill>
                  <a:schemeClr val="tx1">
                    <a:tint val="75000"/>
                  </a:schemeClr>
                </a:solidFill>
              </a:defRPr>
            </a:lvl8pPr>
            <a:lvl9pPr marL="3652089" indent="0" algn="ctr">
              <a:buNone/>
              <a:defRPr>
                <a:solidFill>
                  <a:schemeClr val="tx1">
                    <a:tint val="75000"/>
                  </a:schemeClr>
                </a:solidFill>
              </a:defRPr>
            </a:lvl9pPr>
          </a:lstStyle>
          <a:p>
            <a:pPr marL="0" marR="0" lvl="0" indent="0" algn="l" defTabSz="913022"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4" cy="1378644"/>
          </a:xfrm>
        </p:spPr>
        <p:txBody>
          <a:bodyPr anchor="ctr" anchorCtr="0">
            <a:noAutofit/>
            <a:scene3d>
              <a:camera prst="orthographicFront"/>
              <a:lightRig rig="flat" dir="t"/>
            </a:scene3d>
            <a:sp3d>
              <a:contourClr>
                <a:schemeClr val="tx2"/>
              </a:contourClr>
            </a:sp3d>
          </a:bodyPr>
          <a:lstStyle>
            <a:lvl1pPr marL="0" indent="0" algn="l">
              <a:spcBef>
                <a:spcPts val="1200"/>
              </a:spcBef>
              <a:buFont typeface="Arial" pitchFamily="34" charset="0"/>
              <a:buNone/>
              <a:defRPr lang="en-US" sz="9600" b="0" kern="1200" cap="none" spc="-399" baseline="0" dirty="0" smtClean="0">
                <a:ln w="3175">
                  <a:noFill/>
                </a:ln>
                <a:solidFill>
                  <a:srgbClr val="009E49"/>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3" y="1447800"/>
            <a:ext cx="10240453" cy="914096"/>
          </a:xfrm>
        </p:spPr>
        <p:txBody>
          <a:bodyPr wrap="square" anchor="b">
            <a:noAutofit/>
          </a:bodyPr>
          <a:lstStyle>
            <a:lvl1pPr marL="0" indent="0">
              <a:spcBef>
                <a:spcPts val="1200"/>
              </a:spcBef>
              <a:buNone/>
              <a:defRPr sz="6700" spc="-150"/>
            </a:lvl1pPr>
          </a:lstStyle>
          <a:p>
            <a:pPr lvl="0"/>
            <a:r>
              <a:rPr lang="en-US" dirty="0" smtClean="0"/>
              <a:t>Click to edit Master text styles</a:t>
            </a:r>
          </a:p>
        </p:txBody>
      </p:sp>
    </p:spTree>
    <p:extLst>
      <p:ext uri="{BB962C8B-B14F-4D97-AF65-F5344CB8AC3E}">
        <p14:creationId xmlns:p14="http://schemas.microsoft.com/office/powerpoint/2010/main" val="36998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0"/>
            <a:ext cx="11151917" cy="1975927"/>
          </a:xfrm>
          <a:prstGeom prst="rect">
            <a:avLst/>
          </a:prstGeom>
        </p:spPr>
        <p:txBody>
          <a:bodyPr/>
          <a:lstStyle>
            <a:lvl1pPr marL="0" indent="0">
              <a:spcBef>
                <a:spcPts val="1200"/>
              </a:spcBef>
              <a:buNone/>
              <a:defRPr sz="4000">
                <a:solidFill>
                  <a:srgbClr val="009E49"/>
                </a:solidFill>
                <a:latin typeface="+mj-lt"/>
              </a:defRPr>
            </a:lvl1pPr>
            <a:lvl2pPr marL="0" indent="0">
              <a:spcBef>
                <a:spcPts val="1200"/>
              </a:spcBef>
              <a:buNone/>
              <a:defRPr sz="2000">
                <a:gradFill>
                  <a:gsLst>
                    <a:gs pos="100000">
                      <a:schemeClr val="bg2"/>
                    </a:gs>
                    <a:gs pos="6000">
                      <a:schemeClr val="bg2"/>
                    </a:gs>
                  </a:gsLst>
                  <a:lin ang="5400000" scaled="0"/>
                </a:gradFill>
              </a:defRPr>
            </a:lvl2pPr>
            <a:lvl3pPr marL="231434" indent="0">
              <a:spcBef>
                <a:spcPts val="1200"/>
              </a:spcBef>
              <a:buNone/>
              <a:defRPr sz="2000">
                <a:gradFill>
                  <a:gsLst>
                    <a:gs pos="100000">
                      <a:schemeClr val="bg2"/>
                    </a:gs>
                    <a:gs pos="6000">
                      <a:schemeClr val="bg2"/>
                    </a:gs>
                  </a:gsLst>
                  <a:lin ang="5400000" scaled="0"/>
                </a:gradFill>
              </a:defRPr>
            </a:lvl3pPr>
            <a:lvl4pPr marL="456530" indent="0">
              <a:spcBef>
                <a:spcPts val="1200"/>
              </a:spcBef>
              <a:buNone/>
              <a:defRPr sz="2000">
                <a:gradFill>
                  <a:gsLst>
                    <a:gs pos="100000">
                      <a:schemeClr val="bg2"/>
                    </a:gs>
                    <a:gs pos="6000">
                      <a:schemeClr val="bg2"/>
                    </a:gs>
                  </a:gsLst>
                  <a:lin ang="5400000" scaled="0"/>
                </a:gradFill>
              </a:defRPr>
            </a:lvl4pPr>
            <a:lvl5pPr marL="692721" indent="0">
              <a:spcBef>
                <a:spcPts val="1200"/>
              </a:spcBef>
              <a:buNone/>
              <a:defRPr sz="2000">
                <a:gradFill>
                  <a:gsLst>
                    <a:gs pos="100000">
                      <a:schemeClr val="bg2"/>
                    </a:gs>
                    <a:gs pos="6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
        <p:nvSpPr>
          <p:cNvPr id="9" name="TextBox 8"/>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1899386032"/>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0"/>
            <a:ext cx="11151917" cy="1975927"/>
          </a:xfrm>
          <a:prstGeom prst="rect">
            <a:avLst/>
          </a:prstGeom>
        </p:spPr>
        <p:txBody>
          <a:bodyPr/>
          <a:lstStyle>
            <a:lvl1pPr marL="0" indent="0">
              <a:spcBef>
                <a:spcPts val="1200"/>
              </a:spcBef>
              <a:buNone/>
              <a:defRPr sz="4000">
                <a:gradFill>
                  <a:gsLst>
                    <a:gs pos="100000">
                      <a:schemeClr val="bg2"/>
                    </a:gs>
                    <a:gs pos="0">
                      <a:schemeClr val="bg2"/>
                    </a:gs>
                  </a:gsLst>
                  <a:lin ang="5400000" scaled="0"/>
                </a:gradFill>
                <a:latin typeface="+mj-lt"/>
              </a:defRPr>
            </a:lvl1pPr>
            <a:lvl2pPr marL="0" indent="0">
              <a:spcBef>
                <a:spcPts val="1200"/>
              </a:spcBef>
              <a:buNone/>
              <a:defRPr sz="2000">
                <a:gradFill>
                  <a:gsLst>
                    <a:gs pos="100000">
                      <a:schemeClr val="bg2"/>
                    </a:gs>
                    <a:gs pos="0">
                      <a:schemeClr val="bg2"/>
                    </a:gs>
                  </a:gsLst>
                  <a:lin ang="5400000" scaled="0"/>
                </a:gradFill>
              </a:defRPr>
            </a:lvl2pPr>
            <a:lvl3pPr marL="231434" indent="0">
              <a:spcBef>
                <a:spcPts val="1200"/>
              </a:spcBef>
              <a:buNone/>
              <a:defRPr sz="2000">
                <a:gradFill>
                  <a:gsLst>
                    <a:gs pos="100000">
                      <a:schemeClr val="bg2"/>
                    </a:gs>
                    <a:gs pos="0">
                      <a:schemeClr val="bg2"/>
                    </a:gs>
                  </a:gsLst>
                  <a:lin ang="5400000" scaled="0"/>
                </a:gradFill>
              </a:defRPr>
            </a:lvl3pPr>
            <a:lvl4pPr marL="456530" indent="0">
              <a:spcBef>
                <a:spcPts val="1200"/>
              </a:spcBef>
              <a:buNone/>
              <a:defRPr sz="2000">
                <a:gradFill>
                  <a:gsLst>
                    <a:gs pos="100000">
                      <a:schemeClr val="bg2"/>
                    </a:gs>
                    <a:gs pos="0">
                      <a:schemeClr val="bg2"/>
                    </a:gs>
                  </a:gsLst>
                  <a:lin ang="5400000" scaled="0"/>
                </a:gradFill>
              </a:defRPr>
            </a:lvl4pPr>
            <a:lvl5pPr marL="692721" indent="0">
              <a:spcBef>
                <a:spcPts val="1200"/>
              </a:spcBef>
              <a:buNone/>
              <a:defRPr sz="2000">
                <a:gradFill>
                  <a:gsLst>
                    <a:gs pos="100000">
                      <a:schemeClr val="bg2"/>
                    </a:gs>
                    <a:gs pos="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
        <p:nvSpPr>
          <p:cNvPr id="9" name="TextBox 8"/>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3596632487"/>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47897"/>
          </a:xfrm>
        </p:spPr>
        <p:txBody>
          <a:bodyPr/>
          <a:lstStyle>
            <a:lvl1pPr>
              <a:defRPr>
                <a:solidFill>
                  <a:srgbClr val="009E49"/>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3747" indent="-283747">
              <a:spcBef>
                <a:spcPts val="1200"/>
              </a:spcBef>
              <a:buFont typeface="Wingdings" pitchFamily="2" charset="2"/>
              <a:buChar char=""/>
              <a:defRPr sz="4000"/>
            </a:lvl1pPr>
            <a:lvl2pPr marL="516767" indent="-233021">
              <a:spcBef>
                <a:spcPts val="1200"/>
              </a:spcBef>
              <a:buFont typeface="Wingdings" pitchFamily="2" charset="2"/>
              <a:buChar char=""/>
              <a:defRPr>
                <a:latin typeface="+mn-lt"/>
              </a:defRPr>
            </a:lvl2pPr>
            <a:lvl3pPr marL="740275" indent="-223510">
              <a:spcBef>
                <a:spcPts val="1200"/>
              </a:spcBef>
              <a:buFont typeface="Wingdings" pitchFamily="2" charset="2"/>
              <a:buChar char=""/>
              <a:tabLst/>
              <a:defRPr>
                <a:latin typeface="+mn-lt"/>
              </a:defRPr>
            </a:lvl3pPr>
            <a:lvl4pPr marL="913058" indent="-172784">
              <a:spcBef>
                <a:spcPts val="1200"/>
              </a:spcBef>
              <a:buFont typeface="Wingdings" pitchFamily="2" charset="2"/>
              <a:buChar char=""/>
              <a:defRPr>
                <a:latin typeface="+mn-lt"/>
              </a:defRPr>
            </a:lvl4pPr>
            <a:lvl5pPr marL="1085843" indent="-172784">
              <a:spcBef>
                <a:spcPts val="1200"/>
              </a:spcBef>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
        <p:nvSpPr>
          <p:cNvPr id="7" name="TextBox 6"/>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243244021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7" y="1447801"/>
            <a:ext cx="5396365" cy="2462213"/>
          </a:xfrm>
        </p:spPr>
        <p:txBody>
          <a:bodyPr/>
          <a:lstStyle>
            <a:lvl1pPr marL="0" indent="0">
              <a:spcBef>
                <a:spcPts val="1200"/>
              </a:spcBef>
              <a:buNone/>
              <a:defRPr sz="4000">
                <a:solidFill>
                  <a:srgbClr val="009E49"/>
                </a:solidFill>
                <a:latin typeface="+mj-lt"/>
              </a:defRPr>
            </a:lvl1pPr>
            <a:lvl2pPr marL="0" indent="0">
              <a:spcBef>
                <a:spcPts val="1200"/>
              </a:spcBef>
              <a:buNone/>
              <a:defRPr sz="2000"/>
            </a:lvl2pPr>
            <a:lvl3pPr marL="233021" indent="0">
              <a:spcBef>
                <a:spcPts val="1200"/>
              </a:spcBef>
              <a:buNone/>
              <a:defRPr sz="2000"/>
            </a:lvl3pPr>
            <a:lvl4pPr marL="456530" indent="0">
              <a:spcBef>
                <a:spcPts val="1200"/>
              </a:spcBef>
              <a:buNone/>
              <a:defRPr sz="2000"/>
            </a:lvl4pPr>
            <a:lvl5pPr marL="692721" indent="0">
              <a:spcBef>
                <a:spcPts val="1200"/>
              </a:spcBef>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4" y="1447801"/>
            <a:ext cx="5396365" cy="2462213"/>
          </a:xfrm>
        </p:spPr>
        <p:txBody>
          <a:bodyPr/>
          <a:lstStyle>
            <a:lvl1pPr marL="0" indent="0">
              <a:spcBef>
                <a:spcPts val="1200"/>
              </a:spcBef>
              <a:buNone/>
              <a:defRPr lang="en-US" sz="4000" kern="1200" spc="-71" baseline="0" dirty="0" smtClean="0">
                <a:solidFill>
                  <a:srgbClr val="009E49"/>
                </a:solidFill>
                <a:latin typeface="+mj-lt"/>
                <a:ea typeface="+mn-ea"/>
                <a:cs typeface="+mn-cs"/>
              </a:defRPr>
            </a:lvl1pPr>
            <a:lvl2pPr marL="3171"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2pPr>
            <a:lvl3pPr marL="233021"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3pPr>
            <a:lvl4pPr marL="459699"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4pPr>
            <a:lvl5pPr marL="686380"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
        <p:nvSpPr>
          <p:cNvPr id="8" name="TextBox 7"/>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928166980"/>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7"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spcBef>
                <a:spcPts val="1200"/>
              </a:spcBef>
              <a:buNone/>
              <a:defRPr sz="2000">
                <a:gradFill>
                  <a:gsLst>
                    <a:gs pos="1000">
                      <a:schemeClr val="bg2"/>
                    </a:gs>
                    <a:gs pos="98000">
                      <a:schemeClr val="bg2"/>
                    </a:gs>
                  </a:gsLst>
                  <a:lin ang="5400000" scaled="0"/>
                </a:gradFill>
              </a:defRPr>
            </a:lvl2pPr>
            <a:lvl3pPr marL="233021" indent="0">
              <a:spcBef>
                <a:spcPts val="1200"/>
              </a:spcBef>
              <a:buNone/>
              <a:defRPr sz="2000">
                <a:gradFill>
                  <a:gsLst>
                    <a:gs pos="1000">
                      <a:schemeClr val="bg2"/>
                    </a:gs>
                    <a:gs pos="98000">
                      <a:schemeClr val="bg2"/>
                    </a:gs>
                  </a:gsLst>
                  <a:lin ang="5400000" scaled="0"/>
                </a:gradFill>
              </a:defRPr>
            </a:lvl3pPr>
            <a:lvl4pPr marL="456530" indent="0">
              <a:spcBef>
                <a:spcPts val="1200"/>
              </a:spcBef>
              <a:buNone/>
              <a:defRPr sz="2000">
                <a:gradFill>
                  <a:gsLst>
                    <a:gs pos="1000">
                      <a:schemeClr val="bg2"/>
                    </a:gs>
                    <a:gs pos="98000">
                      <a:schemeClr val="bg2"/>
                    </a:gs>
                  </a:gsLst>
                  <a:lin ang="5400000" scaled="0"/>
                </a:gradFill>
              </a:defRPr>
            </a:lvl4pPr>
            <a:lvl5pPr marL="692721" indent="0">
              <a:spcBef>
                <a:spcPts val="1200"/>
              </a:spcBef>
              <a:buNone/>
              <a:defRPr sz="2000">
                <a:gradFill>
                  <a:gsLst>
                    <a:gs pos="1000">
                      <a:schemeClr val="bg2"/>
                    </a:gs>
                    <a:gs pos="98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4" y="1447801"/>
            <a:ext cx="5396365" cy="2462213"/>
          </a:xfrm>
        </p:spPr>
        <p:txBody>
          <a:bodyPr/>
          <a:lstStyle>
            <a:lvl1pPr marL="0" indent="0">
              <a:spcBef>
                <a:spcPts val="1200"/>
              </a:spcBef>
              <a:buNone/>
              <a:defRPr lang="en-US" sz="4000" kern="1200" spc="-71" baseline="0" dirty="0" smtClean="0">
                <a:gradFill>
                  <a:gsLst>
                    <a:gs pos="1000">
                      <a:schemeClr val="bg2"/>
                    </a:gs>
                    <a:gs pos="98000">
                      <a:schemeClr val="bg2"/>
                    </a:gs>
                  </a:gsLst>
                  <a:lin ang="5400000" scaled="0"/>
                </a:gradFill>
                <a:latin typeface="+mj-lt"/>
                <a:ea typeface="+mn-ea"/>
                <a:cs typeface="+mn-cs"/>
              </a:defRPr>
            </a:lvl1pPr>
            <a:lvl2pPr marL="3171"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2pPr>
            <a:lvl3pPr marL="233021"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3pPr>
            <a:lvl4pPr marL="459699"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4pPr>
            <a:lvl5pPr marL="686380"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
        <p:nvSpPr>
          <p:cNvPr id="8" name="TextBox 7"/>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3423175801"/>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837" y="1447801"/>
            <a:ext cx="5396365" cy="2720745"/>
          </a:xfrm>
        </p:spPr>
        <p:txBody>
          <a:bodyPr>
            <a:spAutoFit/>
          </a:bodyPr>
          <a:lstStyle>
            <a:lvl1pPr marL="291671" indent="-291671">
              <a:spcBef>
                <a:spcPts val="1200"/>
              </a:spcBef>
              <a:buClr>
                <a:schemeClr val="bg2"/>
              </a:buClr>
              <a:buSzPct val="100000"/>
              <a:buFont typeface="Wingdings" pitchFamily="2" charset="2"/>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519936" indent="-228265">
              <a:spcBef>
                <a:spcPts val="1200"/>
              </a:spcBef>
              <a:defRPr sz="2000"/>
            </a:lvl2pPr>
            <a:lvl3pPr marL="684795" indent="-164858">
              <a:spcBef>
                <a:spcPts val="1200"/>
              </a:spcBef>
              <a:tabLst/>
              <a:defRPr sz="2000"/>
            </a:lvl3pPr>
            <a:lvl4pPr marL="862333" indent="-177539">
              <a:spcBef>
                <a:spcPts val="1200"/>
              </a:spcBef>
              <a:defRPr/>
            </a:lvl4pPr>
            <a:lvl5pPr marL="1027191" indent="-164858">
              <a:spcBef>
                <a:spcPts val="1200"/>
              </a:spcBef>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9564" y="1447802"/>
            <a:ext cx="5396365" cy="2720745"/>
          </a:xfrm>
        </p:spPr>
        <p:txBody>
          <a:bodyPr>
            <a:spAutoFit/>
          </a:bodyPr>
          <a:lstStyle>
            <a:lvl1pPr marL="339227" indent="-339227">
              <a:spcBef>
                <a:spcPts val="1200"/>
              </a:spcBef>
              <a:buClr>
                <a:schemeClr val="bg2"/>
              </a:buClr>
              <a:buFont typeface="Arial" pitchFamily="34" charset="0"/>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634069" indent="-342397">
              <a:spcBef>
                <a:spcPts val="1200"/>
              </a:spcBef>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2333" indent="-342397">
              <a:spcBef>
                <a:spcPts val="1200"/>
              </a:spcBef>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7191" indent="-342397">
              <a:spcBef>
                <a:spcPts val="1200"/>
              </a:spcBef>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4731" indent="-342397">
              <a:spcBef>
                <a:spcPts val="1200"/>
              </a:spcBef>
              <a:defRPr lang="en-US" sz="2000" kern="1200" spc="0" baseline="0" dirty="0">
                <a:gradFill>
                  <a:gsLst>
                    <a:gs pos="1250">
                      <a:schemeClr val="bg2"/>
                    </a:gs>
                    <a:gs pos="100000">
                      <a:schemeClr val="bg2"/>
                    </a:gs>
                  </a:gsLst>
                  <a:lin ang="5400000" scaled="0"/>
                </a:gradFill>
                <a:latin typeface="+mn-lt"/>
                <a:ea typeface="+mn-ea"/>
                <a:cs typeface="+mn-cs"/>
              </a:defRPr>
            </a:lvl5pPr>
          </a:lstStyle>
          <a:p>
            <a:pPr marL="291671" marR="0" lvl="0"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Click to edit Master text styles</a:t>
            </a:r>
          </a:p>
          <a:p>
            <a:pPr marL="291671" marR="0" lvl="1"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Second level</a:t>
            </a:r>
          </a:p>
          <a:p>
            <a:pPr marL="291671" marR="0" lvl="2"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Third level</a:t>
            </a:r>
          </a:p>
          <a:p>
            <a:pPr marL="291671" marR="0" lvl="3"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Fourth level</a:t>
            </a:r>
          </a:p>
          <a:p>
            <a:pPr marL="291671" marR="0" lvl="4"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
        <p:nvSpPr>
          <p:cNvPr id="8" name="TextBox 7"/>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371177528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spcBef>
                <a:spcPts val="1200"/>
              </a:spcBef>
              <a:buNone/>
              <a:defRPr sz="4000" b="0" cap="none" baseline="0">
                <a:solidFill>
                  <a:srgbClr val="009E49"/>
                </a:soli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2" y="1681907"/>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12" name="Title 11"/>
          <p:cNvSpPr>
            <a:spLocks noGrp="1"/>
          </p:cNvSpPr>
          <p:nvPr>
            <p:ph type="title"/>
          </p:nvPr>
        </p:nvSpPr>
        <p:spPr/>
        <p:txBody>
          <a:bodyPr>
            <a:noAutofit/>
          </a:bodyPr>
          <a:lstStyle>
            <a:lvl1pPr>
              <a:defRPr>
                <a:solidFill>
                  <a:srgbClr val="009E49"/>
                </a:solidFill>
              </a:defRPr>
            </a:lvl1pPr>
          </a:lstStyle>
          <a:p>
            <a:r>
              <a:rPr lang="en-US" dirty="0" smtClean="0"/>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
        <p:nvSpPr>
          <p:cNvPr id="7" name="TextBox 6"/>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1450355175"/>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11430"/>
            <a:ext cx="5981669" cy="6858000"/>
          </a:xfrm>
        </p:spPr>
        <p:txBody>
          <a:bodyPr lIns="182611"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835" y="1447802"/>
            <a:ext cx="5434948" cy="1178443"/>
          </a:xfrm>
          <a:prstGeom prst="rect">
            <a:avLst/>
          </a:prstGeom>
        </p:spPr>
        <p:txBody>
          <a:bodyPr>
            <a:noAutofit/>
          </a:bodyPr>
          <a:lstStyle>
            <a:lvl1pPr marL="0" indent="0">
              <a:spcBef>
                <a:spcPts val="1200"/>
              </a:spcBef>
              <a:buNone/>
              <a:defRPr sz="4000" b="0" cap="none" baseline="0">
                <a:solidFill>
                  <a:srgbClr val="009E49"/>
                </a:soli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‹Nº›</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837" y="2734987"/>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7" name="TextBox 6"/>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40280923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theme" Target="../theme/theme3.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theme" Target="../theme/theme4.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theme" Target="../theme/theme5.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theme" Target="../theme/theme6.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1518113515"/>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8" r:id="rId3"/>
    <p:sldLayoutId id="2147483661" r:id="rId4"/>
    <p:sldLayoutId id="2147483662" r:id="rId5"/>
    <p:sldLayoutId id="2147483666" r:id="rId6"/>
    <p:sldLayoutId id="2147483649" r:id="rId7"/>
    <p:sldLayoutId id="2147483650" r:id="rId8"/>
    <p:sldLayoutId id="2147483652" r:id="rId9"/>
    <p:sldLayoutId id="2147483664" r:id="rId10"/>
    <p:sldLayoutId id="2147483663" r:id="rId11"/>
    <p:sldLayoutId id="2147483669" r:id="rId12"/>
    <p:sldLayoutId id="2147483672" r:id="rId13"/>
    <p:sldLayoutId id="2147483674" r:id="rId14"/>
    <p:sldLayoutId id="2147483675" r:id="rId15"/>
    <p:sldLayoutId id="2147483676" r:id="rId16"/>
    <p:sldLayoutId id="2147483726" r:id="rId17"/>
    <p:sldLayoutId id="2147483775" r:id="rId18"/>
    <p:sldLayoutId id="2147483802" r:id="rId19"/>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7" y="1447801"/>
            <a:ext cx="11155094" cy="2055947"/>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5643844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Lst>
  <p:transition>
    <p:fade/>
  </p:transition>
  <p:timing>
    <p:tnLst>
      <p:par>
        <p:cTn id="1" dur="indefinite" restart="never" nodeType="tmRoot"/>
      </p:par>
    </p:tnLst>
  </p:timing>
  <p:hf hdr="0" ftr="0" dt="0"/>
  <p:txStyles>
    <p:titleStyle>
      <a:lvl1pPr algn="l" defTabSz="912847" rtl="0" eaLnBrk="1" latinLnBrk="0" hangingPunct="1">
        <a:lnSpc>
          <a:spcPct val="90000"/>
        </a:lnSpc>
        <a:spcBef>
          <a:spcPct val="0"/>
        </a:spcBef>
        <a:buNone/>
        <a:defRPr lang="en-US" sz="5499" b="0" kern="1200" cap="none" spc="-100" baseline="0" dirty="0" smtClean="0">
          <a:ln w="3175">
            <a:noFill/>
          </a:ln>
          <a:solidFill>
            <a:srgbClr val="009E49"/>
          </a:solidFill>
          <a:effectLst/>
          <a:latin typeface="+mj-lt"/>
          <a:ea typeface="+mn-ea"/>
          <a:cs typeface="Arial" charset="0"/>
        </a:defRPr>
      </a:lvl1pPr>
    </p:titleStyle>
    <p:bodyStyle>
      <a:lvl1pPr marL="339162" marR="0" indent="-339162" algn="l" defTabSz="912847" rtl="0" eaLnBrk="1" fontAlgn="auto" latinLnBrk="0" hangingPunct="1">
        <a:lnSpc>
          <a:spcPct val="90000"/>
        </a:lnSpc>
        <a:spcBef>
          <a:spcPts val="1200"/>
        </a:spcBef>
        <a:spcAft>
          <a:spcPts val="0"/>
        </a:spcAft>
        <a:buClrTx/>
        <a:buSzPct val="80000"/>
        <a:buFont typeface="Arial" pitchFamily="34" charset="0"/>
        <a:buChar char="•"/>
        <a:tabLst/>
        <a:defRPr sz="3600" kern="1200" spc="-71" baseline="0">
          <a:gradFill>
            <a:gsLst>
              <a:gs pos="1250">
                <a:schemeClr val="bg2"/>
              </a:gs>
              <a:gs pos="100000">
                <a:schemeClr val="bg2"/>
              </a:gs>
            </a:gsLst>
            <a:lin ang="5400000" scaled="0"/>
          </a:gradFill>
          <a:latin typeface="+mj-lt"/>
          <a:ea typeface="+mn-ea"/>
          <a:cs typeface="+mn-cs"/>
        </a:defRPr>
      </a:lvl1pPr>
      <a:lvl2pPr marL="572137" marR="0" indent="-232976" algn="l" defTabSz="912847" rtl="0" eaLnBrk="1" fontAlgn="auto" latinLnBrk="0" hangingPunct="1">
        <a:lnSpc>
          <a:spcPct val="90000"/>
        </a:lnSpc>
        <a:spcBef>
          <a:spcPts val="12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7189" marR="0" indent="-225050" algn="l" defTabSz="912847" rtl="0" eaLnBrk="1" fontAlgn="auto" latinLnBrk="0" hangingPunct="1">
        <a:lnSpc>
          <a:spcPct val="90000"/>
        </a:lnSpc>
        <a:spcBef>
          <a:spcPts val="1200"/>
        </a:spcBef>
        <a:spcAft>
          <a:spcPts val="0"/>
        </a:spcAft>
        <a:buClrTx/>
        <a:buSzPct val="90000"/>
        <a:buFont typeface="Wingdings" pitchFamily="2" charset="2"/>
        <a:buChar char=""/>
        <a:tabLst>
          <a:tab pos="797189" algn="l"/>
        </a:tabLst>
        <a:defRPr sz="2400" kern="1200" spc="0" baseline="0">
          <a:gradFill>
            <a:gsLst>
              <a:gs pos="1250">
                <a:schemeClr val="bg2"/>
              </a:gs>
              <a:gs pos="100000">
                <a:schemeClr val="bg2"/>
              </a:gs>
            </a:gsLst>
            <a:lin ang="5400000" scaled="0"/>
          </a:gradFill>
          <a:latin typeface="+mn-lt"/>
          <a:ea typeface="+mn-ea"/>
          <a:cs typeface="+mn-cs"/>
        </a:defRPr>
      </a:lvl3pPr>
      <a:lvl4pPr marL="1028580" marR="0" indent="-231390" algn="l" defTabSz="912847" rtl="0" eaLnBrk="1" fontAlgn="auto" latinLnBrk="0" hangingPunct="1">
        <a:lnSpc>
          <a:spcPct val="90000"/>
        </a:lnSpc>
        <a:spcBef>
          <a:spcPts val="12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3630" marR="0" indent="-225050" algn="l" defTabSz="912847" rtl="0" eaLnBrk="1" fontAlgn="auto" latinLnBrk="0" hangingPunct="1">
        <a:lnSpc>
          <a:spcPct val="90000"/>
        </a:lnSpc>
        <a:spcBef>
          <a:spcPts val="1200"/>
        </a:spcBef>
        <a:spcAft>
          <a:spcPts val="0"/>
        </a:spcAft>
        <a:buClrTx/>
        <a:buSzPct val="90000"/>
        <a:buFont typeface="Wingdings" pitchFamily="2" charset="2"/>
        <a:buChar char=""/>
        <a:tabLst>
          <a:tab pos="1253630" algn="l"/>
        </a:tabLst>
        <a:defRPr sz="2000" kern="1200" spc="0" baseline="0">
          <a:gradFill>
            <a:gsLst>
              <a:gs pos="1250">
                <a:schemeClr val="bg2"/>
              </a:gs>
              <a:gs pos="100000">
                <a:schemeClr val="bg2"/>
              </a:gs>
            </a:gsLst>
            <a:lin ang="5400000" scaled="0"/>
          </a:gradFill>
          <a:latin typeface="+mn-lt"/>
          <a:ea typeface="+mn-ea"/>
          <a:cs typeface="+mn-cs"/>
        </a:defRPr>
      </a:lvl5pPr>
      <a:lvl6pPr marL="2510329" indent="-228212" algn="l" defTabSz="91284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752" indent="-228212" algn="l" defTabSz="91284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175" indent="-228212" algn="l" defTabSz="91284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599" indent="-228212" algn="l" defTabSz="91284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847" rtl="0" eaLnBrk="1" latinLnBrk="0" hangingPunct="1">
        <a:defRPr sz="1900" kern="1200">
          <a:solidFill>
            <a:schemeClr val="tx1"/>
          </a:solidFill>
          <a:latin typeface="+mn-lt"/>
          <a:ea typeface="+mn-ea"/>
          <a:cs typeface="+mn-cs"/>
        </a:defRPr>
      </a:lvl1pPr>
      <a:lvl2pPr marL="456424" algn="l" defTabSz="912847" rtl="0" eaLnBrk="1" latinLnBrk="0" hangingPunct="1">
        <a:defRPr sz="1900" kern="1200">
          <a:solidFill>
            <a:schemeClr val="tx1"/>
          </a:solidFill>
          <a:latin typeface="+mn-lt"/>
          <a:ea typeface="+mn-ea"/>
          <a:cs typeface="+mn-cs"/>
        </a:defRPr>
      </a:lvl2pPr>
      <a:lvl3pPr marL="912847" algn="l" defTabSz="912847" rtl="0" eaLnBrk="1" latinLnBrk="0" hangingPunct="1">
        <a:defRPr sz="1900" kern="1200">
          <a:solidFill>
            <a:schemeClr val="tx1"/>
          </a:solidFill>
          <a:latin typeface="+mn-lt"/>
          <a:ea typeface="+mn-ea"/>
          <a:cs typeface="+mn-cs"/>
        </a:defRPr>
      </a:lvl3pPr>
      <a:lvl4pPr marL="1369270" algn="l" defTabSz="912847" rtl="0" eaLnBrk="1" latinLnBrk="0" hangingPunct="1">
        <a:defRPr sz="1900" kern="1200">
          <a:solidFill>
            <a:schemeClr val="tx1"/>
          </a:solidFill>
          <a:latin typeface="+mn-lt"/>
          <a:ea typeface="+mn-ea"/>
          <a:cs typeface="+mn-cs"/>
        </a:defRPr>
      </a:lvl4pPr>
      <a:lvl5pPr marL="1825693" algn="l" defTabSz="912847" rtl="0" eaLnBrk="1" latinLnBrk="0" hangingPunct="1">
        <a:defRPr sz="1900" kern="1200">
          <a:solidFill>
            <a:schemeClr val="tx1"/>
          </a:solidFill>
          <a:latin typeface="+mn-lt"/>
          <a:ea typeface="+mn-ea"/>
          <a:cs typeface="+mn-cs"/>
        </a:defRPr>
      </a:lvl5pPr>
      <a:lvl6pPr marL="2282117" algn="l" defTabSz="912847" rtl="0" eaLnBrk="1" latinLnBrk="0" hangingPunct="1">
        <a:defRPr sz="1900" kern="1200">
          <a:solidFill>
            <a:schemeClr val="tx1"/>
          </a:solidFill>
          <a:latin typeface="+mn-lt"/>
          <a:ea typeface="+mn-ea"/>
          <a:cs typeface="+mn-cs"/>
        </a:defRPr>
      </a:lvl6pPr>
      <a:lvl7pPr marL="2738540" algn="l" defTabSz="912847" rtl="0" eaLnBrk="1" latinLnBrk="0" hangingPunct="1">
        <a:defRPr sz="1900" kern="1200">
          <a:solidFill>
            <a:schemeClr val="tx1"/>
          </a:solidFill>
          <a:latin typeface="+mn-lt"/>
          <a:ea typeface="+mn-ea"/>
          <a:cs typeface="+mn-cs"/>
        </a:defRPr>
      </a:lvl7pPr>
      <a:lvl8pPr marL="3194964" algn="l" defTabSz="912847" rtl="0" eaLnBrk="1" latinLnBrk="0" hangingPunct="1">
        <a:defRPr sz="1900" kern="1200">
          <a:solidFill>
            <a:schemeClr val="tx1"/>
          </a:solidFill>
          <a:latin typeface="+mn-lt"/>
          <a:ea typeface="+mn-ea"/>
          <a:cs typeface="+mn-cs"/>
        </a:defRPr>
      </a:lvl8pPr>
      <a:lvl9pPr marL="3651388" algn="l" defTabSz="91284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0292098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2"/>
            <a:ext cx="11155094" cy="2055947"/>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04694844"/>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Lst>
  <p:transition>
    <p:fade/>
  </p:transition>
  <p:timing>
    <p:tnLst>
      <p:par>
        <p:cTn id="1" dur="indefinite" restart="never" nodeType="tmRoot"/>
      </p:par>
    </p:tnLst>
  </p:timing>
  <p:hf hdr="0" ftr="0" dt="0"/>
  <p:txStyles>
    <p:titleStyle>
      <a:lvl1pPr algn="l" defTabSz="913022" rtl="0" eaLnBrk="1" latinLnBrk="0" hangingPunct="1">
        <a:lnSpc>
          <a:spcPct val="90000"/>
        </a:lnSpc>
        <a:spcBef>
          <a:spcPct val="0"/>
        </a:spcBef>
        <a:buNone/>
        <a:defRPr lang="en-US" sz="5500" b="0" kern="1200" cap="none" spc="-100" baseline="0" dirty="0" smtClean="0">
          <a:ln w="3175">
            <a:noFill/>
          </a:ln>
          <a:solidFill>
            <a:srgbClr val="009E49"/>
          </a:solidFill>
          <a:effectLst/>
          <a:latin typeface="+mj-lt"/>
          <a:ea typeface="+mn-ea"/>
          <a:cs typeface="Arial" charset="0"/>
        </a:defRPr>
      </a:lvl1pPr>
    </p:titleStyle>
    <p:bodyStyle>
      <a:lvl1pPr marL="339227" marR="0" indent="-339227" algn="l" defTabSz="913022" rtl="0" eaLnBrk="1" fontAlgn="auto" latinLnBrk="0" hangingPunct="1">
        <a:lnSpc>
          <a:spcPct val="90000"/>
        </a:lnSpc>
        <a:spcBef>
          <a:spcPts val="1200"/>
        </a:spcBef>
        <a:spcAft>
          <a:spcPts val="0"/>
        </a:spcAft>
        <a:buClrTx/>
        <a:buSzPct val="80000"/>
        <a:buFont typeface="Arial" pitchFamily="34" charset="0"/>
        <a:buChar char="•"/>
        <a:tabLst/>
        <a:defRPr sz="3600" kern="1200" spc="-71" baseline="0">
          <a:gradFill>
            <a:gsLst>
              <a:gs pos="1250">
                <a:schemeClr val="bg2"/>
              </a:gs>
              <a:gs pos="100000">
                <a:schemeClr val="bg2"/>
              </a:gs>
            </a:gsLst>
            <a:lin ang="5400000" scaled="0"/>
          </a:gradFill>
          <a:latin typeface="+mj-lt"/>
          <a:ea typeface="+mn-ea"/>
          <a:cs typeface="+mn-cs"/>
        </a:defRPr>
      </a:lvl1pPr>
      <a:lvl2pPr marL="572247" marR="0" indent="-233021" algn="l" defTabSz="913022" rtl="0" eaLnBrk="1" fontAlgn="auto" latinLnBrk="0" hangingPunct="1">
        <a:lnSpc>
          <a:spcPct val="90000"/>
        </a:lnSpc>
        <a:spcBef>
          <a:spcPts val="12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7342" marR="0" indent="-225094" algn="l" defTabSz="913022" rtl="0" eaLnBrk="1" fontAlgn="auto" latinLnBrk="0" hangingPunct="1">
        <a:lnSpc>
          <a:spcPct val="90000"/>
        </a:lnSpc>
        <a:spcBef>
          <a:spcPts val="1200"/>
        </a:spcBef>
        <a:spcAft>
          <a:spcPts val="0"/>
        </a:spcAft>
        <a:buClrTx/>
        <a:buSzPct val="90000"/>
        <a:buFont typeface="Wingdings" pitchFamily="2" charset="2"/>
        <a:buChar char=""/>
        <a:tabLst>
          <a:tab pos="797342" algn="l"/>
        </a:tabLst>
        <a:defRPr sz="2400" kern="1200" spc="0" baseline="0">
          <a:gradFill>
            <a:gsLst>
              <a:gs pos="1250">
                <a:schemeClr val="bg2"/>
              </a:gs>
              <a:gs pos="100000">
                <a:schemeClr val="bg2"/>
              </a:gs>
            </a:gsLst>
            <a:lin ang="5400000" scaled="0"/>
          </a:gradFill>
          <a:latin typeface="+mn-lt"/>
          <a:ea typeface="+mn-ea"/>
          <a:cs typeface="+mn-cs"/>
        </a:defRPr>
      </a:lvl3pPr>
      <a:lvl4pPr marL="1028777" marR="0" indent="-231434" algn="l" defTabSz="913022" rtl="0" eaLnBrk="1" fontAlgn="auto" latinLnBrk="0" hangingPunct="1">
        <a:lnSpc>
          <a:spcPct val="90000"/>
        </a:lnSpc>
        <a:spcBef>
          <a:spcPts val="12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3871" marR="0" indent="-225094" algn="l" defTabSz="913022" rtl="0" eaLnBrk="1" fontAlgn="auto" latinLnBrk="0" hangingPunct="1">
        <a:lnSpc>
          <a:spcPct val="90000"/>
        </a:lnSpc>
        <a:spcBef>
          <a:spcPts val="1200"/>
        </a:spcBef>
        <a:spcAft>
          <a:spcPts val="0"/>
        </a:spcAft>
        <a:buClrTx/>
        <a:buSzPct val="90000"/>
        <a:buFont typeface="Wingdings" pitchFamily="2" charset="2"/>
        <a:buChar char=""/>
        <a:tabLst>
          <a:tab pos="1253871" algn="l"/>
        </a:tabLst>
        <a:defRPr sz="2000" kern="1200" spc="0" baseline="0">
          <a:gradFill>
            <a:gsLst>
              <a:gs pos="1250">
                <a:schemeClr val="bg2"/>
              </a:gs>
              <a:gs pos="100000">
                <a:schemeClr val="bg2"/>
              </a:gs>
            </a:gsLst>
            <a:lin ang="5400000" scaled="0"/>
          </a:gradFill>
          <a:latin typeface="+mn-lt"/>
          <a:ea typeface="+mn-ea"/>
          <a:cs typeface="+mn-cs"/>
        </a:defRPr>
      </a:lvl5pPr>
      <a:lvl6pPr marL="2510811"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322"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833"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0344"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022" rtl="0" eaLnBrk="1" latinLnBrk="0" hangingPunct="1">
        <a:defRPr sz="1900" kern="1200">
          <a:solidFill>
            <a:schemeClr val="tx1"/>
          </a:solidFill>
          <a:latin typeface="+mn-lt"/>
          <a:ea typeface="+mn-ea"/>
          <a:cs typeface="+mn-cs"/>
        </a:defRPr>
      </a:lvl1pPr>
      <a:lvl2pPr marL="456511" algn="l" defTabSz="913022" rtl="0" eaLnBrk="1" latinLnBrk="0" hangingPunct="1">
        <a:defRPr sz="1900" kern="1200">
          <a:solidFill>
            <a:schemeClr val="tx1"/>
          </a:solidFill>
          <a:latin typeface="+mn-lt"/>
          <a:ea typeface="+mn-ea"/>
          <a:cs typeface="+mn-cs"/>
        </a:defRPr>
      </a:lvl2pPr>
      <a:lvl3pPr marL="913022" algn="l" defTabSz="913022" rtl="0" eaLnBrk="1" latinLnBrk="0" hangingPunct="1">
        <a:defRPr sz="1900" kern="1200">
          <a:solidFill>
            <a:schemeClr val="tx1"/>
          </a:solidFill>
          <a:latin typeface="+mn-lt"/>
          <a:ea typeface="+mn-ea"/>
          <a:cs typeface="+mn-cs"/>
        </a:defRPr>
      </a:lvl3pPr>
      <a:lvl4pPr marL="1369533" algn="l" defTabSz="913022" rtl="0" eaLnBrk="1" latinLnBrk="0" hangingPunct="1">
        <a:defRPr sz="1900" kern="1200">
          <a:solidFill>
            <a:schemeClr val="tx1"/>
          </a:solidFill>
          <a:latin typeface="+mn-lt"/>
          <a:ea typeface="+mn-ea"/>
          <a:cs typeface="+mn-cs"/>
        </a:defRPr>
      </a:lvl4pPr>
      <a:lvl5pPr marL="1826044" algn="l" defTabSz="913022" rtl="0" eaLnBrk="1" latinLnBrk="0" hangingPunct="1">
        <a:defRPr sz="1900" kern="1200">
          <a:solidFill>
            <a:schemeClr val="tx1"/>
          </a:solidFill>
          <a:latin typeface="+mn-lt"/>
          <a:ea typeface="+mn-ea"/>
          <a:cs typeface="+mn-cs"/>
        </a:defRPr>
      </a:lvl5pPr>
      <a:lvl6pPr marL="2282555" algn="l" defTabSz="913022" rtl="0" eaLnBrk="1" latinLnBrk="0" hangingPunct="1">
        <a:defRPr sz="1900" kern="1200">
          <a:solidFill>
            <a:schemeClr val="tx1"/>
          </a:solidFill>
          <a:latin typeface="+mn-lt"/>
          <a:ea typeface="+mn-ea"/>
          <a:cs typeface="+mn-cs"/>
        </a:defRPr>
      </a:lvl6pPr>
      <a:lvl7pPr marL="2739066" algn="l" defTabSz="913022" rtl="0" eaLnBrk="1" latinLnBrk="0" hangingPunct="1">
        <a:defRPr sz="1900" kern="1200">
          <a:solidFill>
            <a:schemeClr val="tx1"/>
          </a:solidFill>
          <a:latin typeface="+mn-lt"/>
          <a:ea typeface="+mn-ea"/>
          <a:cs typeface="+mn-cs"/>
        </a:defRPr>
      </a:lvl7pPr>
      <a:lvl8pPr marL="3195578" algn="l" defTabSz="913022" rtl="0" eaLnBrk="1" latinLnBrk="0" hangingPunct="1">
        <a:defRPr sz="1900" kern="1200">
          <a:solidFill>
            <a:schemeClr val="tx1"/>
          </a:solidFill>
          <a:latin typeface="+mn-lt"/>
          <a:ea typeface="+mn-ea"/>
          <a:cs typeface="+mn-cs"/>
        </a:defRPr>
      </a:lvl8pPr>
      <a:lvl9pPr marL="3652089" algn="l" defTabSz="913022"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2"/>
            <a:ext cx="11155094" cy="2055947"/>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13626143"/>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Lst>
  <p:transition>
    <p:fade/>
  </p:transition>
  <p:timing>
    <p:tnLst>
      <p:par>
        <p:cTn id="1" dur="indefinite" restart="never" nodeType="tmRoot"/>
      </p:par>
    </p:tnLst>
  </p:timing>
  <p:hf hdr="0" ftr="0" dt="0"/>
  <p:txStyles>
    <p:titleStyle>
      <a:lvl1pPr algn="l" defTabSz="913022" rtl="0" eaLnBrk="1" latinLnBrk="0" hangingPunct="1">
        <a:lnSpc>
          <a:spcPct val="90000"/>
        </a:lnSpc>
        <a:spcBef>
          <a:spcPct val="0"/>
        </a:spcBef>
        <a:buNone/>
        <a:defRPr lang="en-US" sz="5500" b="0" kern="1200" cap="none" spc="-100" baseline="0" dirty="0" smtClean="0">
          <a:ln w="3175">
            <a:noFill/>
          </a:ln>
          <a:solidFill>
            <a:srgbClr val="009E49"/>
          </a:solidFill>
          <a:effectLst/>
          <a:latin typeface="+mj-lt"/>
          <a:ea typeface="+mn-ea"/>
          <a:cs typeface="Arial" charset="0"/>
        </a:defRPr>
      </a:lvl1pPr>
    </p:titleStyle>
    <p:bodyStyle>
      <a:lvl1pPr marL="339227" marR="0" indent="-339227" algn="l" defTabSz="913022" rtl="0" eaLnBrk="1" fontAlgn="auto" latinLnBrk="0" hangingPunct="1">
        <a:lnSpc>
          <a:spcPct val="90000"/>
        </a:lnSpc>
        <a:spcBef>
          <a:spcPts val="1200"/>
        </a:spcBef>
        <a:spcAft>
          <a:spcPts val="0"/>
        </a:spcAft>
        <a:buClrTx/>
        <a:buSzPct val="80000"/>
        <a:buFont typeface="Arial" pitchFamily="34" charset="0"/>
        <a:buChar char="•"/>
        <a:tabLst/>
        <a:defRPr sz="3600" kern="1200" spc="-71" baseline="0">
          <a:gradFill>
            <a:gsLst>
              <a:gs pos="1250">
                <a:schemeClr val="bg2"/>
              </a:gs>
              <a:gs pos="100000">
                <a:schemeClr val="bg2"/>
              </a:gs>
            </a:gsLst>
            <a:lin ang="5400000" scaled="0"/>
          </a:gradFill>
          <a:latin typeface="+mj-lt"/>
          <a:ea typeface="+mn-ea"/>
          <a:cs typeface="+mn-cs"/>
        </a:defRPr>
      </a:lvl1pPr>
      <a:lvl2pPr marL="572247" marR="0" indent="-233021" algn="l" defTabSz="913022" rtl="0" eaLnBrk="1" fontAlgn="auto" latinLnBrk="0" hangingPunct="1">
        <a:lnSpc>
          <a:spcPct val="90000"/>
        </a:lnSpc>
        <a:spcBef>
          <a:spcPts val="12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7342" marR="0" indent="-225094" algn="l" defTabSz="913022" rtl="0" eaLnBrk="1" fontAlgn="auto" latinLnBrk="0" hangingPunct="1">
        <a:lnSpc>
          <a:spcPct val="90000"/>
        </a:lnSpc>
        <a:spcBef>
          <a:spcPts val="1200"/>
        </a:spcBef>
        <a:spcAft>
          <a:spcPts val="0"/>
        </a:spcAft>
        <a:buClrTx/>
        <a:buSzPct val="90000"/>
        <a:buFont typeface="Wingdings" pitchFamily="2" charset="2"/>
        <a:buChar char=""/>
        <a:tabLst>
          <a:tab pos="797342" algn="l"/>
        </a:tabLst>
        <a:defRPr sz="2400" kern="1200" spc="0" baseline="0">
          <a:gradFill>
            <a:gsLst>
              <a:gs pos="1250">
                <a:schemeClr val="bg2"/>
              </a:gs>
              <a:gs pos="100000">
                <a:schemeClr val="bg2"/>
              </a:gs>
            </a:gsLst>
            <a:lin ang="5400000" scaled="0"/>
          </a:gradFill>
          <a:latin typeface="+mn-lt"/>
          <a:ea typeface="+mn-ea"/>
          <a:cs typeface="+mn-cs"/>
        </a:defRPr>
      </a:lvl3pPr>
      <a:lvl4pPr marL="1028777" marR="0" indent="-231434" algn="l" defTabSz="913022" rtl="0" eaLnBrk="1" fontAlgn="auto" latinLnBrk="0" hangingPunct="1">
        <a:lnSpc>
          <a:spcPct val="90000"/>
        </a:lnSpc>
        <a:spcBef>
          <a:spcPts val="12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3871" marR="0" indent="-225094" algn="l" defTabSz="913022" rtl="0" eaLnBrk="1" fontAlgn="auto" latinLnBrk="0" hangingPunct="1">
        <a:lnSpc>
          <a:spcPct val="90000"/>
        </a:lnSpc>
        <a:spcBef>
          <a:spcPts val="1200"/>
        </a:spcBef>
        <a:spcAft>
          <a:spcPts val="0"/>
        </a:spcAft>
        <a:buClrTx/>
        <a:buSzPct val="90000"/>
        <a:buFont typeface="Wingdings" pitchFamily="2" charset="2"/>
        <a:buChar char=""/>
        <a:tabLst>
          <a:tab pos="1253871" algn="l"/>
        </a:tabLst>
        <a:defRPr sz="2000" kern="1200" spc="0" baseline="0">
          <a:gradFill>
            <a:gsLst>
              <a:gs pos="1250">
                <a:schemeClr val="bg2"/>
              </a:gs>
              <a:gs pos="100000">
                <a:schemeClr val="bg2"/>
              </a:gs>
            </a:gsLst>
            <a:lin ang="5400000" scaled="0"/>
          </a:gradFill>
          <a:latin typeface="+mn-lt"/>
          <a:ea typeface="+mn-ea"/>
          <a:cs typeface="+mn-cs"/>
        </a:defRPr>
      </a:lvl5pPr>
      <a:lvl6pPr marL="2510811"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322"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833"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0344"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022" rtl="0" eaLnBrk="1" latinLnBrk="0" hangingPunct="1">
        <a:defRPr sz="1900" kern="1200">
          <a:solidFill>
            <a:schemeClr val="tx1"/>
          </a:solidFill>
          <a:latin typeface="+mn-lt"/>
          <a:ea typeface="+mn-ea"/>
          <a:cs typeface="+mn-cs"/>
        </a:defRPr>
      </a:lvl1pPr>
      <a:lvl2pPr marL="456511" algn="l" defTabSz="913022" rtl="0" eaLnBrk="1" latinLnBrk="0" hangingPunct="1">
        <a:defRPr sz="1900" kern="1200">
          <a:solidFill>
            <a:schemeClr val="tx1"/>
          </a:solidFill>
          <a:latin typeface="+mn-lt"/>
          <a:ea typeface="+mn-ea"/>
          <a:cs typeface="+mn-cs"/>
        </a:defRPr>
      </a:lvl2pPr>
      <a:lvl3pPr marL="913022" algn="l" defTabSz="913022" rtl="0" eaLnBrk="1" latinLnBrk="0" hangingPunct="1">
        <a:defRPr sz="1900" kern="1200">
          <a:solidFill>
            <a:schemeClr val="tx1"/>
          </a:solidFill>
          <a:latin typeface="+mn-lt"/>
          <a:ea typeface="+mn-ea"/>
          <a:cs typeface="+mn-cs"/>
        </a:defRPr>
      </a:lvl3pPr>
      <a:lvl4pPr marL="1369533" algn="l" defTabSz="913022" rtl="0" eaLnBrk="1" latinLnBrk="0" hangingPunct="1">
        <a:defRPr sz="1900" kern="1200">
          <a:solidFill>
            <a:schemeClr val="tx1"/>
          </a:solidFill>
          <a:latin typeface="+mn-lt"/>
          <a:ea typeface="+mn-ea"/>
          <a:cs typeface="+mn-cs"/>
        </a:defRPr>
      </a:lvl4pPr>
      <a:lvl5pPr marL="1826044" algn="l" defTabSz="913022" rtl="0" eaLnBrk="1" latinLnBrk="0" hangingPunct="1">
        <a:defRPr sz="1900" kern="1200">
          <a:solidFill>
            <a:schemeClr val="tx1"/>
          </a:solidFill>
          <a:latin typeface="+mn-lt"/>
          <a:ea typeface="+mn-ea"/>
          <a:cs typeface="+mn-cs"/>
        </a:defRPr>
      </a:lvl5pPr>
      <a:lvl6pPr marL="2282555" algn="l" defTabSz="913022" rtl="0" eaLnBrk="1" latinLnBrk="0" hangingPunct="1">
        <a:defRPr sz="1900" kern="1200">
          <a:solidFill>
            <a:schemeClr val="tx1"/>
          </a:solidFill>
          <a:latin typeface="+mn-lt"/>
          <a:ea typeface="+mn-ea"/>
          <a:cs typeface="+mn-cs"/>
        </a:defRPr>
      </a:lvl6pPr>
      <a:lvl7pPr marL="2739066" algn="l" defTabSz="913022" rtl="0" eaLnBrk="1" latinLnBrk="0" hangingPunct="1">
        <a:defRPr sz="1900" kern="1200">
          <a:solidFill>
            <a:schemeClr val="tx1"/>
          </a:solidFill>
          <a:latin typeface="+mn-lt"/>
          <a:ea typeface="+mn-ea"/>
          <a:cs typeface="+mn-cs"/>
        </a:defRPr>
      </a:lvl7pPr>
      <a:lvl8pPr marL="3195578" algn="l" defTabSz="913022" rtl="0" eaLnBrk="1" latinLnBrk="0" hangingPunct="1">
        <a:defRPr sz="1900" kern="1200">
          <a:solidFill>
            <a:schemeClr val="tx1"/>
          </a:solidFill>
          <a:latin typeface="+mn-lt"/>
          <a:ea typeface="+mn-ea"/>
          <a:cs typeface="+mn-cs"/>
        </a:defRPr>
      </a:lvl8pPr>
      <a:lvl9pPr marL="3652089" algn="l" defTabSz="913022"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2"/>
            <a:ext cx="11155094" cy="2055947"/>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061589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Lst>
  <p:transition>
    <p:fade/>
  </p:transition>
  <p:timing>
    <p:tnLst>
      <p:par>
        <p:cTn id="1" dur="indefinite" restart="never" nodeType="tmRoot"/>
      </p:par>
    </p:tnLst>
  </p:timing>
  <p:hf hdr="0" ftr="0" dt="0"/>
  <p:txStyles>
    <p:titleStyle>
      <a:lvl1pPr algn="l" defTabSz="913022" rtl="0" eaLnBrk="1" latinLnBrk="0" hangingPunct="1">
        <a:lnSpc>
          <a:spcPct val="90000"/>
        </a:lnSpc>
        <a:spcBef>
          <a:spcPct val="0"/>
        </a:spcBef>
        <a:buNone/>
        <a:defRPr lang="en-US" sz="5500" b="0" kern="1200" cap="none" spc="-100" baseline="0" dirty="0" smtClean="0">
          <a:ln w="3175">
            <a:noFill/>
          </a:ln>
          <a:solidFill>
            <a:srgbClr val="009E49"/>
          </a:solidFill>
          <a:effectLst/>
          <a:latin typeface="+mj-lt"/>
          <a:ea typeface="+mn-ea"/>
          <a:cs typeface="Arial" charset="0"/>
        </a:defRPr>
      </a:lvl1pPr>
    </p:titleStyle>
    <p:bodyStyle>
      <a:lvl1pPr marL="339227" marR="0" indent="-339227" algn="l" defTabSz="913022" rtl="0" eaLnBrk="1" fontAlgn="auto" latinLnBrk="0" hangingPunct="1">
        <a:lnSpc>
          <a:spcPct val="90000"/>
        </a:lnSpc>
        <a:spcBef>
          <a:spcPts val="1200"/>
        </a:spcBef>
        <a:spcAft>
          <a:spcPts val="0"/>
        </a:spcAft>
        <a:buClrTx/>
        <a:buSzPct val="80000"/>
        <a:buFont typeface="Arial" pitchFamily="34" charset="0"/>
        <a:buChar char="•"/>
        <a:tabLst/>
        <a:defRPr sz="3600" kern="1200" spc="-71" baseline="0">
          <a:gradFill>
            <a:gsLst>
              <a:gs pos="1250">
                <a:schemeClr val="bg2"/>
              </a:gs>
              <a:gs pos="100000">
                <a:schemeClr val="bg2"/>
              </a:gs>
            </a:gsLst>
            <a:lin ang="5400000" scaled="0"/>
          </a:gradFill>
          <a:latin typeface="+mj-lt"/>
          <a:ea typeface="+mn-ea"/>
          <a:cs typeface="+mn-cs"/>
        </a:defRPr>
      </a:lvl1pPr>
      <a:lvl2pPr marL="572247" marR="0" indent="-233021" algn="l" defTabSz="913022" rtl="0" eaLnBrk="1" fontAlgn="auto" latinLnBrk="0" hangingPunct="1">
        <a:lnSpc>
          <a:spcPct val="90000"/>
        </a:lnSpc>
        <a:spcBef>
          <a:spcPts val="12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7342" marR="0" indent="-225094" algn="l" defTabSz="913022" rtl="0" eaLnBrk="1" fontAlgn="auto" latinLnBrk="0" hangingPunct="1">
        <a:lnSpc>
          <a:spcPct val="90000"/>
        </a:lnSpc>
        <a:spcBef>
          <a:spcPts val="1200"/>
        </a:spcBef>
        <a:spcAft>
          <a:spcPts val="0"/>
        </a:spcAft>
        <a:buClrTx/>
        <a:buSzPct val="90000"/>
        <a:buFont typeface="Wingdings" pitchFamily="2" charset="2"/>
        <a:buChar char=""/>
        <a:tabLst>
          <a:tab pos="797342" algn="l"/>
        </a:tabLst>
        <a:defRPr sz="2400" kern="1200" spc="0" baseline="0">
          <a:gradFill>
            <a:gsLst>
              <a:gs pos="1250">
                <a:schemeClr val="bg2"/>
              </a:gs>
              <a:gs pos="100000">
                <a:schemeClr val="bg2"/>
              </a:gs>
            </a:gsLst>
            <a:lin ang="5400000" scaled="0"/>
          </a:gradFill>
          <a:latin typeface="+mn-lt"/>
          <a:ea typeface="+mn-ea"/>
          <a:cs typeface="+mn-cs"/>
        </a:defRPr>
      </a:lvl3pPr>
      <a:lvl4pPr marL="1028777" marR="0" indent="-231434" algn="l" defTabSz="913022" rtl="0" eaLnBrk="1" fontAlgn="auto" latinLnBrk="0" hangingPunct="1">
        <a:lnSpc>
          <a:spcPct val="90000"/>
        </a:lnSpc>
        <a:spcBef>
          <a:spcPts val="12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3871" marR="0" indent="-225094" algn="l" defTabSz="913022" rtl="0" eaLnBrk="1" fontAlgn="auto" latinLnBrk="0" hangingPunct="1">
        <a:lnSpc>
          <a:spcPct val="90000"/>
        </a:lnSpc>
        <a:spcBef>
          <a:spcPts val="1200"/>
        </a:spcBef>
        <a:spcAft>
          <a:spcPts val="0"/>
        </a:spcAft>
        <a:buClrTx/>
        <a:buSzPct val="90000"/>
        <a:buFont typeface="Wingdings" pitchFamily="2" charset="2"/>
        <a:buChar char=""/>
        <a:tabLst>
          <a:tab pos="1253871" algn="l"/>
        </a:tabLst>
        <a:defRPr sz="2000" kern="1200" spc="0" baseline="0">
          <a:gradFill>
            <a:gsLst>
              <a:gs pos="1250">
                <a:schemeClr val="bg2"/>
              </a:gs>
              <a:gs pos="100000">
                <a:schemeClr val="bg2"/>
              </a:gs>
            </a:gsLst>
            <a:lin ang="5400000" scaled="0"/>
          </a:gradFill>
          <a:latin typeface="+mn-lt"/>
          <a:ea typeface="+mn-ea"/>
          <a:cs typeface="+mn-cs"/>
        </a:defRPr>
      </a:lvl5pPr>
      <a:lvl6pPr marL="2510811"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322"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833"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0344"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022" rtl="0" eaLnBrk="1" latinLnBrk="0" hangingPunct="1">
        <a:defRPr sz="1900" kern="1200">
          <a:solidFill>
            <a:schemeClr val="tx1"/>
          </a:solidFill>
          <a:latin typeface="+mn-lt"/>
          <a:ea typeface="+mn-ea"/>
          <a:cs typeface="+mn-cs"/>
        </a:defRPr>
      </a:lvl1pPr>
      <a:lvl2pPr marL="456511" algn="l" defTabSz="913022" rtl="0" eaLnBrk="1" latinLnBrk="0" hangingPunct="1">
        <a:defRPr sz="1900" kern="1200">
          <a:solidFill>
            <a:schemeClr val="tx1"/>
          </a:solidFill>
          <a:latin typeface="+mn-lt"/>
          <a:ea typeface="+mn-ea"/>
          <a:cs typeface="+mn-cs"/>
        </a:defRPr>
      </a:lvl2pPr>
      <a:lvl3pPr marL="913022" algn="l" defTabSz="913022" rtl="0" eaLnBrk="1" latinLnBrk="0" hangingPunct="1">
        <a:defRPr sz="1900" kern="1200">
          <a:solidFill>
            <a:schemeClr val="tx1"/>
          </a:solidFill>
          <a:latin typeface="+mn-lt"/>
          <a:ea typeface="+mn-ea"/>
          <a:cs typeface="+mn-cs"/>
        </a:defRPr>
      </a:lvl3pPr>
      <a:lvl4pPr marL="1369533" algn="l" defTabSz="913022" rtl="0" eaLnBrk="1" latinLnBrk="0" hangingPunct="1">
        <a:defRPr sz="1900" kern="1200">
          <a:solidFill>
            <a:schemeClr val="tx1"/>
          </a:solidFill>
          <a:latin typeface="+mn-lt"/>
          <a:ea typeface="+mn-ea"/>
          <a:cs typeface="+mn-cs"/>
        </a:defRPr>
      </a:lvl4pPr>
      <a:lvl5pPr marL="1826044" algn="l" defTabSz="913022" rtl="0" eaLnBrk="1" latinLnBrk="0" hangingPunct="1">
        <a:defRPr sz="1900" kern="1200">
          <a:solidFill>
            <a:schemeClr val="tx1"/>
          </a:solidFill>
          <a:latin typeface="+mn-lt"/>
          <a:ea typeface="+mn-ea"/>
          <a:cs typeface="+mn-cs"/>
        </a:defRPr>
      </a:lvl5pPr>
      <a:lvl6pPr marL="2282555" algn="l" defTabSz="913022" rtl="0" eaLnBrk="1" latinLnBrk="0" hangingPunct="1">
        <a:defRPr sz="1900" kern="1200">
          <a:solidFill>
            <a:schemeClr val="tx1"/>
          </a:solidFill>
          <a:latin typeface="+mn-lt"/>
          <a:ea typeface="+mn-ea"/>
          <a:cs typeface="+mn-cs"/>
        </a:defRPr>
      </a:lvl6pPr>
      <a:lvl7pPr marL="2739066" algn="l" defTabSz="913022" rtl="0" eaLnBrk="1" latinLnBrk="0" hangingPunct="1">
        <a:defRPr sz="1900" kern="1200">
          <a:solidFill>
            <a:schemeClr val="tx1"/>
          </a:solidFill>
          <a:latin typeface="+mn-lt"/>
          <a:ea typeface="+mn-ea"/>
          <a:cs typeface="+mn-cs"/>
        </a:defRPr>
      </a:lvl7pPr>
      <a:lvl8pPr marL="3195578" algn="l" defTabSz="913022" rtl="0" eaLnBrk="1" latinLnBrk="0" hangingPunct="1">
        <a:defRPr sz="1900" kern="1200">
          <a:solidFill>
            <a:schemeClr val="tx1"/>
          </a:solidFill>
          <a:latin typeface="+mn-lt"/>
          <a:ea typeface="+mn-ea"/>
          <a:cs typeface="+mn-cs"/>
        </a:defRPr>
      </a:lvl8pPr>
      <a:lvl9pPr marL="3652089" algn="l" defTabSz="913022"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hyperlink" Target="http://go.microsoft.com/fwlink/p/?LinkID=403495" TargetMode="External"/><Relationship Id="rId4" Type="http://schemas.openxmlformats.org/officeDocument/2006/relationships/hyperlink" Target="http://go.microsoft.com/fwlink/p/?LinkID=403494"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support.office.com/es-es/article/Instalar-Project-Pro-para-Office-365-7059249b-d9fe-4d61-ab96-5c5bf435f281?ui=es-ES&amp;rs=es-ES&amp;ad=ES"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notesSlide" Target="../notesSlides/notesSlide13.xml"/><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slideLayout" Target="../slideLayouts/slideLayout8.xml"/><Relationship Id="rId1" Type="http://schemas.openxmlformats.org/officeDocument/2006/relationships/tags" Target="../tags/tag1.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hyperlink" Target="http://www.office365.com/" TargetMode="External"/><Relationship Id="rId9" Type="http://schemas.openxmlformats.org/officeDocument/2006/relationships/image" Target="../media/image54.png"/><Relationship Id="rId1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8" Type="http://schemas.openxmlformats.org/officeDocument/2006/relationships/hyperlink" Target="http://social.technet.microsoft.com/Forums/en-US/category/project" TargetMode="External"/><Relationship Id="rId3" Type="http://schemas.openxmlformats.org/officeDocument/2006/relationships/hyperlink" Target="http://www.microsoft.com/project" TargetMode="External"/><Relationship Id="rId7" Type="http://schemas.openxmlformats.org/officeDocument/2006/relationships/hyperlink" Target="http://msdn.microsoft.com/en-us/office/aa905469" TargetMode="External"/><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hyperlink" Target="http://technet.microsoft.com/en-us/projectserver/fp123546" TargetMode="External"/><Relationship Id="rId5" Type="http://schemas.openxmlformats.org/officeDocument/2006/relationships/hyperlink" Target="http://blogs.office.com/b/project/" TargetMode="External"/><Relationship Id="rId4" Type="http://schemas.openxmlformats.org/officeDocument/2006/relationships/hyperlink" Target="http://products.office.com/projec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png"/><Relationship Id="rId4" Type="http://schemas.openxmlformats.org/officeDocument/2006/relationships/image" Target="../media/image6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35.jpeg"/><Relationship Id="rId5" Type="http://schemas.openxmlformats.org/officeDocument/2006/relationships/image" Target="../media/image34.png"/><Relationship Id="rId10" Type="http://schemas.openxmlformats.org/officeDocument/2006/relationships/image" Target="../media/image39.jpeg"/><Relationship Id="rId4" Type="http://schemas.openxmlformats.org/officeDocument/2006/relationships/image" Target="../media/image33.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14437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6257398" y="2585546"/>
            <a:ext cx="1993109" cy="664187"/>
          </a:xfrm>
          <a:prstGeom prst="rect">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2000" dirty="0">
                <a:solidFill>
                  <a:srgbClr val="FFFFFF"/>
                </a:solidFill>
                <a:latin typeface="Segoe UI Light"/>
                <a:ea typeface="Segoe UI" pitchFamily="34" charset="0"/>
                <a:cs typeface="Segoe UI" pitchFamily="34" charset="0"/>
              </a:rPr>
              <a:t>Project Management</a:t>
            </a:r>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r="54241"/>
          <a:stretch/>
        </p:blipFill>
        <p:spPr>
          <a:xfrm>
            <a:off x="7873677" y="3222445"/>
            <a:ext cx="427166" cy="435480"/>
          </a:xfrm>
          <a:prstGeom prst="rect">
            <a:avLst/>
          </a:prstGeom>
        </p:spPr>
      </p:pic>
      <p:cxnSp>
        <p:nvCxnSpPr>
          <p:cNvPr id="5" name="Straight Connector 4"/>
          <p:cNvCxnSpPr/>
          <p:nvPr/>
        </p:nvCxnSpPr>
        <p:spPr>
          <a:xfrm flipH="1">
            <a:off x="2200854" y="1412045"/>
            <a:ext cx="20559" cy="4297583"/>
          </a:xfrm>
          <a:prstGeom prst="line">
            <a:avLst/>
          </a:prstGeom>
          <a:ln w="47625" cmpd="sng">
            <a:solidFill>
              <a:schemeClr val="bg1">
                <a:alpha val="50000"/>
              </a:schemeClr>
            </a:solidFill>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flipV="1">
            <a:off x="2222972" y="5679722"/>
            <a:ext cx="8408665" cy="5327"/>
          </a:xfrm>
          <a:prstGeom prst="line">
            <a:avLst/>
          </a:prstGeom>
          <a:ln w="47625" cmpd="sng">
            <a:solidFill>
              <a:schemeClr val="bg1">
                <a:alpha val="50000"/>
              </a:schemeClr>
            </a:solidFill>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7" name="Rectangle 6"/>
          <p:cNvSpPr/>
          <p:nvPr/>
        </p:nvSpPr>
        <p:spPr bwMode="auto">
          <a:xfrm>
            <a:off x="2272939" y="4677956"/>
            <a:ext cx="1995225" cy="624454"/>
          </a:xfrm>
          <a:prstGeom prst="rect">
            <a:avLst/>
          </a:prstGeom>
          <a:solidFill>
            <a:srgbClr val="2DB2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2000" dirty="0">
                <a:solidFill>
                  <a:srgbClr val="FFFFFF"/>
                </a:solidFill>
                <a:latin typeface="Segoe UI Light"/>
                <a:ea typeface="Segoe UI" pitchFamily="34" charset="0"/>
                <a:cs typeface="Segoe UI" pitchFamily="34" charset="0"/>
              </a:rPr>
              <a:t>Task                                                                             Management</a:t>
            </a:r>
          </a:p>
        </p:txBody>
      </p:sp>
      <p:sp>
        <p:nvSpPr>
          <p:cNvPr id="8" name="Rectangle 7"/>
          <p:cNvSpPr/>
          <p:nvPr/>
        </p:nvSpPr>
        <p:spPr bwMode="auto">
          <a:xfrm>
            <a:off x="4268901" y="3627047"/>
            <a:ext cx="1993109" cy="673595"/>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2000" dirty="0">
                <a:solidFill>
                  <a:srgbClr val="FFFFFF"/>
                </a:solidFill>
                <a:latin typeface="Segoe UI Light"/>
                <a:ea typeface="Segoe UI" pitchFamily="34" charset="0"/>
                <a:cs typeface="Segoe UI" pitchFamily="34" charset="0"/>
              </a:rPr>
              <a:t>Work  Management</a:t>
            </a:r>
          </a:p>
        </p:txBody>
      </p:sp>
      <p:sp>
        <p:nvSpPr>
          <p:cNvPr id="10" name="TextBox 9"/>
          <p:cNvSpPr txBox="1"/>
          <p:nvPr/>
        </p:nvSpPr>
        <p:spPr>
          <a:xfrm>
            <a:off x="5385476" y="6235135"/>
            <a:ext cx="3728785" cy="369332"/>
          </a:xfrm>
          <a:prstGeom prst="rect">
            <a:avLst/>
          </a:prstGeom>
          <a:noFill/>
        </p:spPr>
        <p:txBody>
          <a:bodyPr wrap="square" lIns="0" tIns="0" rIns="0" bIns="0" rtlCol="0">
            <a:spAutoFit/>
          </a:bodyPr>
          <a:lstStyle/>
          <a:p>
            <a:r>
              <a:rPr lang="en-US" sz="2400" spc="-70" dirty="0" err="1" smtClean="0">
                <a:solidFill>
                  <a:srgbClr val="FFFFFF"/>
                </a:solidFill>
                <a:cs typeface="Segoe UI" panose="020B0502040204020203" pitchFamily="34" charset="0"/>
              </a:rPr>
              <a:t>Nivel</a:t>
            </a:r>
            <a:r>
              <a:rPr lang="en-US" sz="2400" spc="-70" dirty="0" smtClean="0">
                <a:solidFill>
                  <a:srgbClr val="FFFFFF"/>
                </a:solidFill>
                <a:cs typeface="Segoe UI" panose="020B0502040204020203" pitchFamily="34" charset="0"/>
              </a:rPr>
              <a:t> de </a:t>
            </a:r>
            <a:r>
              <a:rPr lang="en-US" sz="2400" spc="-70" dirty="0" err="1" smtClean="0">
                <a:solidFill>
                  <a:srgbClr val="FFFFFF"/>
                </a:solidFill>
                <a:cs typeface="Segoe UI" panose="020B0502040204020203" pitchFamily="34" charset="0"/>
              </a:rPr>
              <a:t>Complejidad</a:t>
            </a:r>
            <a:endParaRPr lang="en-US" sz="2400" spc="-70" dirty="0">
              <a:solidFill>
                <a:srgbClr val="FFFFFF"/>
              </a:solidFill>
              <a:cs typeface="Segoe UI" panose="020B0502040204020203" pitchFamily="34" charset="0"/>
            </a:endParaRPr>
          </a:p>
        </p:txBody>
      </p:sp>
      <p:sp>
        <p:nvSpPr>
          <p:cNvPr id="11" name="TextBox 10"/>
          <p:cNvSpPr txBox="1"/>
          <p:nvPr/>
        </p:nvSpPr>
        <p:spPr>
          <a:xfrm>
            <a:off x="626273" y="4836315"/>
            <a:ext cx="1145828" cy="307777"/>
          </a:xfrm>
          <a:prstGeom prst="rect">
            <a:avLst/>
          </a:prstGeom>
          <a:noFill/>
        </p:spPr>
        <p:txBody>
          <a:bodyPr wrap="none" lIns="0" tIns="0" rIns="0" bIns="0" rtlCol="0">
            <a:spAutoFit/>
          </a:bodyPr>
          <a:lstStyle>
            <a:defPPr>
              <a:defRPr lang="en-US"/>
            </a:defPPr>
            <a:lvl1pPr>
              <a:defRPr sz="2400" spc="-70">
                <a:gradFill>
                  <a:gsLst>
                    <a:gs pos="2917">
                      <a:schemeClr val="bg2"/>
                    </a:gs>
                    <a:gs pos="95000">
                      <a:schemeClr val="bg2"/>
                    </a:gs>
                  </a:gsLst>
                  <a:lin ang="5400000" scaled="0"/>
                </a:gradFill>
              </a:defRPr>
            </a:lvl1pPr>
          </a:lstStyle>
          <a:p>
            <a:pPr algn="ctr"/>
            <a:r>
              <a:rPr lang="en-US" sz="2000" dirty="0" err="1" smtClean="0">
                <a:solidFill>
                  <a:srgbClr val="FFFFFF"/>
                </a:solidFill>
                <a:latin typeface="Segoe UI Light"/>
              </a:rPr>
              <a:t>Individuales</a:t>
            </a:r>
            <a:endParaRPr lang="en-US" sz="1800" dirty="0">
              <a:solidFill>
                <a:srgbClr val="FFFFFF"/>
              </a:solidFill>
              <a:latin typeface="Segoe UI Light"/>
            </a:endParaRPr>
          </a:p>
        </p:txBody>
      </p:sp>
      <p:sp>
        <p:nvSpPr>
          <p:cNvPr id="12" name="TextBox 11"/>
          <p:cNvSpPr txBox="1"/>
          <p:nvPr/>
        </p:nvSpPr>
        <p:spPr>
          <a:xfrm>
            <a:off x="467416" y="3809976"/>
            <a:ext cx="1463542" cy="307777"/>
          </a:xfrm>
          <a:prstGeom prst="rect">
            <a:avLst/>
          </a:prstGeom>
          <a:noFill/>
        </p:spPr>
        <p:txBody>
          <a:bodyPr wrap="none" lIns="0" tIns="0" rIns="0" bIns="0" rtlCol="0">
            <a:spAutoFit/>
          </a:bodyPr>
          <a:lstStyle>
            <a:defPPr>
              <a:defRPr lang="en-US"/>
            </a:defPPr>
            <a:lvl1pPr>
              <a:defRPr sz="2400" spc="-70">
                <a:gradFill>
                  <a:gsLst>
                    <a:gs pos="2917">
                      <a:schemeClr val="bg2"/>
                    </a:gs>
                    <a:gs pos="95000">
                      <a:schemeClr val="bg2"/>
                    </a:gs>
                  </a:gsLst>
                  <a:lin ang="5400000" scaled="0"/>
                </a:gradFill>
              </a:defRPr>
            </a:lvl1pPr>
          </a:lstStyle>
          <a:p>
            <a:pPr algn="ctr"/>
            <a:r>
              <a:rPr lang="en-US" sz="2000" dirty="0" err="1" smtClean="0">
                <a:solidFill>
                  <a:srgbClr val="FFFFFF"/>
                </a:solidFill>
                <a:latin typeface="Segoe UI Light"/>
              </a:rPr>
              <a:t>Colaboradores</a:t>
            </a:r>
            <a:endParaRPr lang="en-US" sz="2000" dirty="0">
              <a:solidFill>
                <a:srgbClr val="FFFFFF"/>
              </a:solidFill>
              <a:latin typeface="Segoe UI Light"/>
            </a:endParaRPr>
          </a:p>
        </p:txBody>
      </p:sp>
      <p:sp>
        <p:nvSpPr>
          <p:cNvPr id="13" name="TextBox 12"/>
          <p:cNvSpPr txBox="1"/>
          <p:nvPr/>
        </p:nvSpPr>
        <p:spPr>
          <a:xfrm>
            <a:off x="178554" y="2763771"/>
            <a:ext cx="2041264" cy="307777"/>
          </a:xfrm>
          <a:prstGeom prst="rect">
            <a:avLst/>
          </a:prstGeom>
          <a:noFill/>
        </p:spPr>
        <p:txBody>
          <a:bodyPr wrap="none" lIns="0" tIns="0" rIns="0" bIns="0" rtlCol="0">
            <a:spAutoFit/>
          </a:bodyPr>
          <a:lstStyle>
            <a:defPPr>
              <a:defRPr lang="en-US"/>
            </a:defPPr>
            <a:lvl1pPr>
              <a:defRPr sz="2400" spc="-70">
                <a:gradFill>
                  <a:gsLst>
                    <a:gs pos="2917">
                      <a:schemeClr val="bg2"/>
                    </a:gs>
                    <a:gs pos="95000">
                      <a:schemeClr val="bg2"/>
                    </a:gs>
                  </a:gsLst>
                  <a:lin ang="5400000" scaled="0"/>
                </a:gradFill>
              </a:defRPr>
            </a:lvl1pPr>
          </a:lstStyle>
          <a:p>
            <a:pPr algn="ctr"/>
            <a:r>
              <a:rPr lang="en-US" sz="2000" dirty="0" err="1" smtClean="0">
                <a:solidFill>
                  <a:srgbClr val="FFFFFF"/>
                </a:solidFill>
                <a:latin typeface="Segoe UI Light"/>
              </a:rPr>
              <a:t>Equipos</a:t>
            </a:r>
            <a:r>
              <a:rPr lang="en-US" sz="2000" dirty="0" smtClean="0">
                <a:solidFill>
                  <a:srgbClr val="FFFFFF"/>
                </a:solidFill>
                <a:latin typeface="Segoe UI Light"/>
              </a:rPr>
              <a:t> de Proyecto</a:t>
            </a:r>
            <a:endParaRPr lang="en-US" sz="2000" dirty="0">
              <a:solidFill>
                <a:srgbClr val="FFFFFF"/>
              </a:solidFill>
              <a:latin typeface="Segoe UI Light"/>
            </a:endParaRPr>
          </a:p>
        </p:txBody>
      </p:sp>
      <p:sp>
        <p:nvSpPr>
          <p:cNvPr id="14" name="Rectangle 13"/>
          <p:cNvSpPr/>
          <p:nvPr/>
        </p:nvSpPr>
        <p:spPr bwMode="auto">
          <a:xfrm>
            <a:off x="8258251" y="1544244"/>
            <a:ext cx="1993109" cy="678024"/>
          </a:xfrm>
          <a:prstGeom prst="rect">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2000" dirty="0">
                <a:solidFill>
                  <a:srgbClr val="FFFFFF"/>
                </a:solidFill>
                <a:latin typeface="Segoe UI Light"/>
                <a:ea typeface="Segoe UI" pitchFamily="34" charset="0"/>
                <a:cs typeface="Segoe UI" pitchFamily="34" charset="0"/>
              </a:rPr>
              <a:t>Portfolio Management</a:t>
            </a:r>
          </a:p>
        </p:txBody>
      </p:sp>
      <p:sp>
        <p:nvSpPr>
          <p:cNvPr id="15" name="TextBox 14"/>
          <p:cNvSpPr txBox="1"/>
          <p:nvPr/>
        </p:nvSpPr>
        <p:spPr>
          <a:xfrm>
            <a:off x="323227" y="1729389"/>
            <a:ext cx="1751913" cy="615553"/>
          </a:xfrm>
          <a:prstGeom prst="rect">
            <a:avLst/>
          </a:prstGeom>
          <a:noFill/>
        </p:spPr>
        <p:txBody>
          <a:bodyPr wrap="square" lIns="0" tIns="0" rIns="0" bIns="0" rtlCol="0">
            <a:spAutoFit/>
          </a:bodyPr>
          <a:lstStyle/>
          <a:p>
            <a:pPr algn="ctr"/>
            <a:r>
              <a:rPr lang="en-US" sz="2000" spc="-70" dirty="0" err="1" smtClean="0">
                <a:solidFill>
                  <a:srgbClr val="FFFFFF"/>
                </a:solidFill>
                <a:latin typeface="Segoe UI Light"/>
              </a:rPr>
              <a:t>Gente</a:t>
            </a:r>
            <a:r>
              <a:rPr lang="en-US" sz="2000" spc="-70" dirty="0" smtClean="0">
                <a:solidFill>
                  <a:srgbClr val="FFFFFF"/>
                </a:solidFill>
                <a:latin typeface="Segoe UI Light"/>
              </a:rPr>
              <a:t> </a:t>
            </a:r>
            <a:r>
              <a:rPr lang="en-US" sz="2000" spc="-70" dirty="0" err="1" smtClean="0">
                <a:solidFill>
                  <a:srgbClr val="FFFFFF"/>
                </a:solidFill>
                <a:latin typeface="Segoe UI Light"/>
              </a:rPr>
              <a:t>Negocio</a:t>
            </a:r>
            <a:r>
              <a:rPr lang="en-US" sz="2000" spc="-70" dirty="0" smtClean="0">
                <a:solidFill>
                  <a:srgbClr val="FFFFFF"/>
                </a:solidFill>
                <a:latin typeface="Segoe UI Light"/>
              </a:rPr>
              <a:t>/ </a:t>
            </a:r>
            <a:r>
              <a:rPr lang="en-US" sz="2000" spc="-70" dirty="0" err="1">
                <a:solidFill>
                  <a:srgbClr val="FFFFFF"/>
                </a:solidFill>
                <a:latin typeface="Segoe UI Light"/>
              </a:rPr>
              <a:t>E</a:t>
            </a:r>
            <a:r>
              <a:rPr lang="en-US" sz="2000" spc="-70" dirty="0" err="1" smtClean="0">
                <a:solidFill>
                  <a:srgbClr val="FFFFFF"/>
                </a:solidFill>
                <a:latin typeface="Segoe UI Light"/>
              </a:rPr>
              <a:t>jecutivos</a:t>
            </a:r>
            <a:endParaRPr lang="en-US" sz="2000" spc="-70" dirty="0">
              <a:solidFill>
                <a:srgbClr val="FFFFFF"/>
              </a:solidFill>
              <a:latin typeface="Segoe UI Light"/>
            </a:endParaRPr>
          </a:p>
        </p:txBody>
      </p:sp>
      <p:sp>
        <p:nvSpPr>
          <p:cNvPr id="16" name="TextBox 15"/>
          <p:cNvSpPr txBox="1"/>
          <p:nvPr/>
        </p:nvSpPr>
        <p:spPr>
          <a:xfrm>
            <a:off x="3487605" y="5772197"/>
            <a:ext cx="427361" cy="307777"/>
          </a:xfrm>
          <a:prstGeom prst="rect">
            <a:avLst/>
          </a:prstGeom>
          <a:noFill/>
        </p:spPr>
        <p:txBody>
          <a:bodyPr wrap="none" lIns="0" tIns="0" rIns="0" bIns="0" rtlCol="0">
            <a:spAutoFit/>
          </a:bodyPr>
          <a:lstStyle/>
          <a:p>
            <a:r>
              <a:rPr lang="en-US" sz="2000" spc="-70" dirty="0" err="1" smtClean="0">
                <a:solidFill>
                  <a:srgbClr val="FFFFFF"/>
                </a:solidFill>
                <a:latin typeface="Segoe UI Light"/>
              </a:rPr>
              <a:t>Bajo</a:t>
            </a:r>
            <a:endParaRPr lang="en-US" sz="2000" spc="-70" dirty="0">
              <a:solidFill>
                <a:srgbClr val="FFFFFF"/>
              </a:solidFill>
              <a:latin typeface="Segoe UI Light"/>
            </a:endParaRPr>
          </a:p>
        </p:txBody>
      </p:sp>
      <p:sp>
        <p:nvSpPr>
          <p:cNvPr id="17" name="TextBox 16"/>
          <p:cNvSpPr txBox="1"/>
          <p:nvPr/>
        </p:nvSpPr>
        <p:spPr>
          <a:xfrm>
            <a:off x="6110796" y="5772197"/>
            <a:ext cx="639599" cy="307777"/>
          </a:xfrm>
          <a:prstGeom prst="rect">
            <a:avLst/>
          </a:prstGeom>
          <a:noFill/>
        </p:spPr>
        <p:txBody>
          <a:bodyPr wrap="none" lIns="0" tIns="0" rIns="0" bIns="0" rtlCol="0">
            <a:spAutoFit/>
          </a:bodyPr>
          <a:lstStyle/>
          <a:p>
            <a:r>
              <a:rPr lang="en-US" sz="2000" spc="-70" dirty="0" smtClean="0">
                <a:solidFill>
                  <a:srgbClr val="FFFFFF"/>
                </a:solidFill>
                <a:latin typeface="Segoe UI Light"/>
              </a:rPr>
              <a:t>Medio</a:t>
            </a:r>
            <a:endParaRPr lang="en-US" sz="2000" spc="-70" dirty="0">
              <a:solidFill>
                <a:srgbClr val="FFFFFF"/>
              </a:solidFill>
              <a:latin typeface="Segoe UI Light"/>
            </a:endParaRPr>
          </a:p>
        </p:txBody>
      </p:sp>
      <p:sp>
        <p:nvSpPr>
          <p:cNvPr id="18" name="TextBox 17"/>
          <p:cNvSpPr txBox="1"/>
          <p:nvPr/>
        </p:nvSpPr>
        <p:spPr>
          <a:xfrm>
            <a:off x="8664522" y="5762037"/>
            <a:ext cx="400110" cy="307777"/>
          </a:xfrm>
          <a:prstGeom prst="rect">
            <a:avLst/>
          </a:prstGeom>
          <a:noFill/>
        </p:spPr>
        <p:txBody>
          <a:bodyPr wrap="none" lIns="0" tIns="0" rIns="0" bIns="0" rtlCol="0">
            <a:spAutoFit/>
          </a:bodyPr>
          <a:lstStyle/>
          <a:p>
            <a:r>
              <a:rPr lang="en-US" sz="2000" spc="-70" dirty="0" smtClean="0">
                <a:solidFill>
                  <a:srgbClr val="FFFFFF"/>
                </a:solidFill>
                <a:latin typeface="Segoe UI Light"/>
              </a:rPr>
              <a:t>Alto</a:t>
            </a:r>
            <a:endParaRPr lang="en-US" sz="2000" spc="-70" dirty="0">
              <a:solidFill>
                <a:srgbClr val="FFFFFF"/>
              </a:solidFill>
              <a:latin typeface="Segoe UI Light"/>
            </a:endParaRPr>
          </a:p>
        </p:txBody>
      </p:sp>
      <p:sp>
        <p:nvSpPr>
          <p:cNvPr id="30" name="Title 27"/>
          <p:cNvSpPr txBox="1">
            <a:spLocks/>
          </p:cNvSpPr>
          <p:nvPr/>
        </p:nvSpPr>
        <p:spPr>
          <a:xfrm>
            <a:off x="269241" y="289958"/>
            <a:ext cx="11655840" cy="899537"/>
          </a:xfrm>
          <a:prstGeom prst="rect">
            <a:avLst/>
          </a:prstGeom>
        </p:spPr>
        <p:txBody>
          <a:bodyPr vert="horz" wrap="square" lIns="143428" tIns="89642" rIns="143428" bIns="89642"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sz="4705" dirty="0" err="1" smtClean="0">
                <a:gradFill>
                  <a:gsLst>
                    <a:gs pos="1250">
                      <a:srgbClr val="FFFFFF"/>
                    </a:gs>
                    <a:gs pos="100000">
                      <a:srgbClr val="FFFFFF"/>
                    </a:gs>
                  </a:gsLst>
                  <a:lin ang="5400000" scaled="0"/>
                </a:gradFill>
              </a:rPr>
              <a:t>Ambitos</a:t>
            </a:r>
            <a:r>
              <a:rPr sz="4705" dirty="0" smtClean="0">
                <a:gradFill>
                  <a:gsLst>
                    <a:gs pos="1250">
                      <a:srgbClr val="FFFFFF"/>
                    </a:gs>
                    <a:gs pos="100000">
                      <a:srgbClr val="FFFFFF"/>
                    </a:gs>
                  </a:gsLst>
                  <a:lin ang="5400000" scaled="0"/>
                </a:gradFill>
              </a:rPr>
              <a:t> del </a:t>
            </a:r>
            <a:r>
              <a:rPr sz="4705" dirty="0">
                <a:gradFill>
                  <a:gsLst>
                    <a:gs pos="1250">
                      <a:srgbClr val="FFFFFF"/>
                    </a:gs>
                    <a:gs pos="100000">
                      <a:srgbClr val="FFFFFF"/>
                    </a:gs>
                  </a:gsLst>
                  <a:lin ang="5400000" scaled="0"/>
                </a:gradFill>
              </a:rPr>
              <a:t>Project </a:t>
            </a:r>
            <a:r>
              <a:rPr sz="4705" dirty="0" smtClean="0">
                <a:gradFill>
                  <a:gsLst>
                    <a:gs pos="1250">
                      <a:srgbClr val="FFFFFF"/>
                    </a:gs>
                    <a:gs pos="100000">
                      <a:srgbClr val="FFFFFF"/>
                    </a:gs>
                  </a:gsLst>
                  <a:lin ang="5400000" scaled="0"/>
                </a:gradFill>
              </a:rPr>
              <a:t>Management</a:t>
            </a:r>
            <a:endParaRPr sz="4705" dirty="0">
              <a:gradFill>
                <a:gsLst>
                  <a:gs pos="1250">
                    <a:srgbClr val="FFFFFF"/>
                  </a:gs>
                  <a:gs pos="100000">
                    <a:srgbClr val="FFFFFF"/>
                  </a:gs>
                </a:gsLst>
                <a:lin ang="5400000" scaled="0"/>
              </a:gradFill>
            </a:endParaRPr>
          </a:p>
        </p:txBody>
      </p:sp>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r="50000"/>
          <a:stretch/>
        </p:blipFill>
        <p:spPr>
          <a:xfrm>
            <a:off x="5562062" y="4275993"/>
            <a:ext cx="405788" cy="435480"/>
          </a:xfrm>
          <a:prstGeom prst="rect">
            <a:avLst/>
          </a:prstGeom>
        </p:spPr>
      </p:pic>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r="62887"/>
          <a:stretch/>
        </p:blipFill>
        <p:spPr>
          <a:xfrm>
            <a:off x="3905900" y="5261227"/>
            <a:ext cx="405735" cy="442767"/>
          </a:xfrm>
          <a:prstGeom prst="rect">
            <a:avLst/>
          </a:prstGeom>
        </p:spPr>
      </p:pic>
      <p:pic>
        <p:nvPicPr>
          <p:cNvPr id="24" name="Picture 23"/>
          <p:cNvPicPr>
            <a:picLocks noChangeAspect="1"/>
          </p:cNvPicPr>
          <p:nvPr/>
        </p:nvPicPr>
        <p:blipFill rotWithShape="1">
          <a:blip r:embed="rId6" cstate="print">
            <a:extLst>
              <a:ext uri="{28A0092B-C50C-407E-A947-70E740481C1C}">
                <a14:useLocalDpi xmlns:a14="http://schemas.microsoft.com/office/drawing/2010/main" val="0"/>
              </a:ext>
            </a:extLst>
          </a:blip>
          <a:srcRect r="63429"/>
          <a:stretch/>
        </p:blipFill>
        <p:spPr>
          <a:xfrm>
            <a:off x="5913583" y="4271559"/>
            <a:ext cx="423339" cy="435480"/>
          </a:xfrm>
          <a:prstGeom prst="rect">
            <a:avLst/>
          </a:prstGeom>
        </p:spPr>
      </p:pic>
      <p:pic>
        <p:nvPicPr>
          <p:cNvPr id="26" name="Picture 25"/>
          <p:cNvPicPr>
            <a:picLocks noChangeAspect="1"/>
          </p:cNvPicPr>
          <p:nvPr/>
        </p:nvPicPr>
        <p:blipFill rotWithShape="1">
          <a:blip r:embed="rId7" cstate="print">
            <a:extLst>
              <a:ext uri="{28A0092B-C50C-407E-A947-70E740481C1C}">
                <a14:useLocalDpi xmlns:a14="http://schemas.microsoft.com/office/drawing/2010/main" val="0"/>
              </a:ext>
            </a:extLst>
          </a:blip>
          <a:srcRect r="57225"/>
          <a:stretch/>
        </p:blipFill>
        <p:spPr>
          <a:xfrm>
            <a:off x="3590172" y="5284686"/>
            <a:ext cx="407259" cy="412762"/>
          </a:xfrm>
          <a:prstGeom prst="rect">
            <a:avLst/>
          </a:prstGeom>
        </p:spPr>
      </p:pic>
      <p:pic>
        <p:nvPicPr>
          <p:cNvPr id="33" name="Picture 32"/>
          <p:cNvPicPr>
            <a:picLocks noChangeAspect="1"/>
          </p:cNvPicPr>
          <p:nvPr/>
        </p:nvPicPr>
        <p:blipFill rotWithShape="1">
          <a:blip r:embed="rId3" cstate="print">
            <a:extLst>
              <a:ext uri="{28A0092B-C50C-407E-A947-70E740481C1C}">
                <a14:useLocalDpi xmlns:a14="http://schemas.microsoft.com/office/drawing/2010/main" val="0"/>
              </a:ext>
            </a:extLst>
          </a:blip>
          <a:srcRect r="54241"/>
          <a:stretch/>
        </p:blipFill>
        <p:spPr>
          <a:xfrm>
            <a:off x="9878913" y="2192123"/>
            <a:ext cx="427166" cy="435480"/>
          </a:xfrm>
          <a:prstGeom prst="rect">
            <a:avLst/>
          </a:prstGeom>
        </p:spPr>
      </p:pic>
      <p:sp>
        <p:nvSpPr>
          <p:cNvPr id="29" name="Rectangle 26"/>
          <p:cNvSpPr/>
          <p:nvPr/>
        </p:nvSpPr>
        <p:spPr bwMode="auto">
          <a:xfrm>
            <a:off x="6253313" y="2588044"/>
            <a:ext cx="1993109" cy="664187"/>
          </a:xfrm>
          <a:prstGeom prst="rect">
            <a:avLst/>
          </a:prstGeom>
          <a:solidFill>
            <a:srgbClr val="007233"/>
          </a:solidFill>
          <a:ln w="9525" cap="flat" cmpd="sng" algn="ctr">
            <a:noFill/>
            <a:prstDash val="solid"/>
            <a:headEnd type="none" w="med" len="med"/>
            <a:tailEnd type="none" w="med" len="med"/>
          </a:ln>
          <a:effectLst>
            <a:glow rad="889000">
              <a:srgbClr val="55D455">
                <a:satMod val="175000"/>
                <a:alpha val="40000"/>
              </a:srgbClr>
            </a:glow>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rPr>
              <a:t>Project Management</a:t>
            </a:r>
          </a:p>
        </p:txBody>
      </p:sp>
    </p:spTree>
    <p:extLst>
      <p:ext uri="{BB962C8B-B14F-4D97-AF65-F5344CB8AC3E}">
        <p14:creationId xmlns:p14="http://schemas.microsoft.com/office/powerpoint/2010/main" val="403092342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1000"/>
                                        <p:tgtEl>
                                          <p:spTgt spid="6"/>
                                        </p:tgtEl>
                                      </p:cBhvr>
                                    </p:animEffect>
                                  </p:childTnLst>
                                </p:cTn>
                              </p:par>
                            </p:childTnLst>
                          </p:cTn>
                        </p:par>
                        <p:par>
                          <p:cTn id="11" fill="hold">
                            <p:stCondLst>
                              <p:cond delay="1000"/>
                            </p:stCondLst>
                            <p:childTnLst>
                              <p:par>
                                <p:cTn id="12" presetID="2" presetClass="entr" presetSubtype="4"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0-#ppt_w/2"/>
                                          </p:val>
                                        </p:tav>
                                        <p:tav tm="100000">
                                          <p:val>
                                            <p:strVal val="#ppt_x"/>
                                          </p:val>
                                        </p:tav>
                                      </p:tavLst>
                                    </p:anim>
                                    <p:anim calcmode="lin" valueType="num">
                                      <p:cBhvr additive="base">
                                        <p:cTn id="31" dur="500" fill="hold"/>
                                        <p:tgtEl>
                                          <p:spTgt spid="17"/>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0-#ppt_w/2"/>
                                          </p:val>
                                        </p:tav>
                                        <p:tav tm="100000">
                                          <p:val>
                                            <p:strVal val="#ppt_x"/>
                                          </p:val>
                                        </p:tav>
                                      </p:tavLst>
                                    </p:anim>
                                    <p:anim calcmode="lin" valueType="num">
                                      <p:cBhvr additive="base">
                                        <p:cTn id="35" dur="500" fill="hold"/>
                                        <p:tgtEl>
                                          <p:spTgt spid="18"/>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0-#ppt_w/2"/>
                                          </p:val>
                                        </p:tav>
                                        <p:tav tm="100000">
                                          <p:val>
                                            <p:strVal val="#ppt_x"/>
                                          </p:val>
                                        </p:tav>
                                      </p:tavLst>
                                    </p:anim>
                                    <p:anim calcmode="lin" valueType="num">
                                      <p:cBhvr additive="base">
                                        <p:cTn id="39" dur="500" fill="hold"/>
                                        <p:tgtEl>
                                          <p:spTgt spid="16"/>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0-#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par>
                                <p:cTn id="49" presetID="10"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par>
                                <p:cTn id="60" presetID="10" presetClass="entr" presetSubtype="0" fill="hold" nodeType="with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par>
                                <p:cTn id="63" presetID="10" presetClass="entr" presetSubtype="0"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10" presetClass="entr" presetSubtype="0" fill="hold"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500"/>
                                        <p:tgtEl>
                                          <p:spTgt spid="2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500"/>
                                        <p:tgtEl>
                                          <p:spTgt spid="14"/>
                                        </p:tgtEl>
                                      </p:cBhvr>
                                    </p:animEffect>
                                  </p:childTnLst>
                                </p:cTn>
                              </p:par>
                              <p:par>
                                <p:cTn id="79" presetID="10" presetClass="entr" presetSubtype="0"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fade">
                                      <p:cBhvr>
                                        <p:cTn id="81" dur="500"/>
                                        <p:tgtEl>
                                          <p:spTgt spid="33"/>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fade">
                                      <p:cBhvr>
                                        <p:cTn id="86" dur="600"/>
                                        <p:tgtEl>
                                          <p:spTgt spid="29"/>
                                        </p:tgtEl>
                                      </p:cBhvr>
                                    </p:animEffect>
                                  </p:childTnLst>
                                </p:cTn>
                              </p:par>
                            </p:childTnLst>
                          </p:cTn>
                        </p:par>
                        <p:par>
                          <p:cTn id="87" fill="hold">
                            <p:stCondLst>
                              <p:cond delay="600"/>
                            </p:stCondLst>
                            <p:childTnLst>
                              <p:par>
                                <p:cTn id="88" presetID="10" presetClass="exit" presetSubtype="0" fill="hold" grpId="1" nodeType="afterEffect">
                                  <p:stCondLst>
                                    <p:cond delay="0"/>
                                  </p:stCondLst>
                                  <p:childTnLst>
                                    <p:animEffect transition="out" filter="fade">
                                      <p:cBhvr>
                                        <p:cTn id="89" dur="700"/>
                                        <p:tgtEl>
                                          <p:spTgt spid="29"/>
                                        </p:tgtEl>
                                      </p:cBhvr>
                                    </p:animEffect>
                                    <p:set>
                                      <p:cBhvr>
                                        <p:cTn id="90" dur="1" fill="hold">
                                          <p:stCondLst>
                                            <p:cond delay="699"/>
                                          </p:stCondLst>
                                        </p:cTn>
                                        <p:tgtEl>
                                          <p:spTgt spid="29"/>
                                        </p:tgtEl>
                                        <p:attrNameLst>
                                          <p:attrName>style.visibility</p:attrName>
                                        </p:attrNameLst>
                                      </p:cBhvr>
                                      <p:to>
                                        <p:strVal val="hidden"/>
                                      </p:to>
                                    </p:set>
                                  </p:childTnLst>
                                </p:cTn>
                              </p:par>
                            </p:childTnLst>
                          </p:cTn>
                        </p:par>
                        <p:par>
                          <p:cTn id="91" fill="hold">
                            <p:stCondLst>
                              <p:cond delay="1300"/>
                            </p:stCondLst>
                            <p:childTnLst>
                              <p:par>
                                <p:cTn id="92" presetID="10" presetClass="entr" presetSubtype="0" fill="hold" grpId="2" nodeType="after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P spid="10" grpId="0"/>
      <p:bldP spid="11" grpId="0"/>
      <p:bldP spid="12" grpId="0"/>
      <p:bldP spid="13" grpId="0"/>
      <p:bldP spid="14" grpId="0" animBg="1"/>
      <p:bldP spid="15" grpId="0"/>
      <p:bldP spid="16" grpId="0"/>
      <p:bldP spid="17" grpId="0"/>
      <p:bldP spid="18" grpId="0"/>
      <p:bldP spid="29" grpId="0" animBg="1"/>
      <p:bldP spid="29" grpId="1" animBg="1"/>
      <p:bldP spid="29"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 Microsoft Project Pro</a:t>
            </a:r>
            <a:endParaRPr lang="en-US" dirty="0"/>
          </a:p>
        </p:txBody>
      </p:sp>
    </p:spTree>
    <p:extLst>
      <p:ext uri="{BB962C8B-B14F-4D97-AF65-F5344CB8AC3E}">
        <p14:creationId xmlns:p14="http://schemas.microsoft.com/office/powerpoint/2010/main" val="219941961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Motor </a:t>
            </a:r>
            <a:r>
              <a:rPr lang="es-ES" dirty="0" err="1" smtClean="0"/>
              <a:t>Bike</a:t>
            </a:r>
            <a:r>
              <a:rPr lang="es-ES" dirty="0" smtClean="0"/>
              <a:t> </a:t>
            </a:r>
            <a:r>
              <a:rPr lang="es-ES" dirty="0" err="1" smtClean="0"/>
              <a:t>Delivery</a:t>
            </a:r>
            <a:r>
              <a:rPr lang="es-ES" dirty="0" smtClean="0"/>
              <a:t> - </a:t>
            </a:r>
            <a:r>
              <a:rPr lang="es-ES" dirty="0" err="1" smtClean="0"/>
              <a:t>MoTours</a:t>
            </a:r>
            <a:endParaRPr lang="es-ES" dirty="0"/>
          </a:p>
        </p:txBody>
      </p:sp>
      <p:sp>
        <p:nvSpPr>
          <p:cNvPr id="3" name="Marcador de contenido 2"/>
          <p:cNvSpPr>
            <a:spLocks noGrp="1"/>
          </p:cNvSpPr>
          <p:nvPr>
            <p:ph idx="1"/>
          </p:nvPr>
        </p:nvSpPr>
        <p:spPr/>
        <p:txBody>
          <a:bodyPr/>
          <a:lstStyle/>
          <a:p>
            <a:pPr marL="0" indent="0">
              <a:lnSpc>
                <a:spcPct val="70000"/>
              </a:lnSpc>
              <a:buNone/>
            </a:pPr>
            <a:r>
              <a:rPr lang="es-ES" sz="2500" dirty="0" err="1"/>
              <a:t>MoTours</a:t>
            </a:r>
            <a:r>
              <a:rPr lang="es-ES" sz="2500" dirty="0"/>
              <a:t> tiene que asegurar la entrega de los </a:t>
            </a:r>
            <a:r>
              <a:rPr lang="es-ES" sz="2500" dirty="0" smtClean="0"/>
              <a:t>equipos de motos, </a:t>
            </a:r>
            <a:r>
              <a:rPr lang="es-ES" sz="2500" dirty="0"/>
              <a:t>para las rutas contratadas durante los meses de verano (Julio y Agosto)</a:t>
            </a:r>
          </a:p>
          <a:p>
            <a:pPr marL="0" indent="0">
              <a:lnSpc>
                <a:spcPct val="70000"/>
              </a:lnSpc>
              <a:buNone/>
            </a:pPr>
            <a:endParaRPr lang="es-ES" sz="2500" dirty="0" smtClean="0"/>
          </a:p>
          <a:p>
            <a:pPr marL="0" indent="0">
              <a:lnSpc>
                <a:spcPct val="70000"/>
              </a:lnSpc>
              <a:buNone/>
            </a:pPr>
            <a:r>
              <a:rPr lang="es-ES" sz="2500" dirty="0" smtClean="0"/>
              <a:t>Necesitamos</a:t>
            </a:r>
            <a:r>
              <a:rPr lang="es-ES" sz="2500" dirty="0"/>
              <a:t>:</a:t>
            </a:r>
          </a:p>
          <a:p>
            <a:pPr>
              <a:lnSpc>
                <a:spcPct val="70000"/>
              </a:lnSpc>
            </a:pPr>
            <a:r>
              <a:rPr lang="es-ES" sz="2500" dirty="0"/>
              <a:t>Seleccionar las motos adecuadas </a:t>
            </a:r>
            <a:r>
              <a:rPr lang="es-ES" sz="2500" dirty="0" smtClean="0"/>
              <a:t>para </a:t>
            </a:r>
            <a:r>
              <a:rPr lang="es-ES" sz="2500" dirty="0"/>
              <a:t>cada </a:t>
            </a:r>
            <a:r>
              <a:rPr lang="es-ES" sz="2500" dirty="0" smtClean="0"/>
              <a:t>ruta</a:t>
            </a:r>
          </a:p>
          <a:p>
            <a:pPr>
              <a:lnSpc>
                <a:spcPct val="70000"/>
              </a:lnSpc>
            </a:pPr>
            <a:r>
              <a:rPr lang="es-ES" sz="2500" dirty="0" smtClean="0"/>
              <a:t>Empaquetarlas con sus </a:t>
            </a:r>
            <a:r>
              <a:rPr lang="es-ES" sz="2500" dirty="0" err="1" smtClean="0"/>
              <a:t>equipaciones</a:t>
            </a:r>
            <a:r>
              <a:rPr lang="es-ES" sz="2500" dirty="0" smtClean="0"/>
              <a:t> y materiales</a:t>
            </a:r>
          </a:p>
          <a:p>
            <a:pPr>
              <a:lnSpc>
                <a:spcPct val="70000"/>
              </a:lnSpc>
            </a:pPr>
            <a:r>
              <a:rPr lang="es-ES" sz="2500" dirty="0" smtClean="0"/>
              <a:t>Entregarlas en los puntos de origen de cada ruta</a:t>
            </a:r>
          </a:p>
          <a:p>
            <a:pPr>
              <a:lnSpc>
                <a:spcPct val="70000"/>
              </a:lnSpc>
            </a:pPr>
            <a:endParaRPr lang="es-ES" sz="2500" dirty="0" smtClean="0"/>
          </a:p>
          <a:p>
            <a:pPr marL="0" indent="0">
              <a:lnSpc>
                <a:spcPct val="70000"/>
              </a:lnSpc>
              <a:buNone/>
            </a:pPr>
            <a:r>
              <a:rPr lang="es-ES" sz="2500" dirty="0" smtClean="0">
                <a:solidFill>
                  <a:srgbClr val="0070C0"/>
                </a:solidFill>
              </a:rPr>
              <a:t>¿En qué fechas vamos a poder entregarlas?</a:t>
            </a:r>
            <a:endParaRPr lang="es-ES" sz="2500" dirty="0">
              <a:solidFill>
                <a:srgbClr val="0070C0"/>
              </a:solidFill>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522" y="4170857"/>
            <a:ext cx="4631741" cy="2570853"/>
          </a:xfrm>
          <a:prstGeom prst="rect">
            <a:avLst/>
          </a:prstGeom>
        </p:spPr>
      </p:pic>
    </p:spTree>
    <p:extLst>
      <p:ext uri="{BB962C8B-B14F-4D97-AF65-F5344CB8AC3E}">
        <p14:creationId xmlns:p14="http://schemas.microsoft.com/office/powerpoint/2010/main" val="359065308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t>
            </a:r>
            <a:r>
              <a:rPr lang="en-US" dirty="0" err="1" smtClean="0"/>
              <a:t>Qué</a:t>
            </a:r>
            <a:r>
              <a:rPr lang="en-US" dirty="0" smtClean="0"/>
              <a:t> </a:t>
            </a:r>
            <a:r>
              <a:rPr lang="en-US" dirty="0" err="1" smtClean="0"/>
              <a:t>necesitas</a:t>
            </a:r>
            <a:r>
              <a:rPr lang="en-US" dirty="0" smtClean="0"/>
              <a:t> saber?</a:t>
            </a:r>
            <a:endParaRPr lang="en-US" dirty="0"/>
          </a:p>
        </p:txBody>
      </p:sp>
      <p:sp>
        <p:nvSpPr>
          <p:cNvPr id="3" name="Subtítulo 2"/>
          <p:cNvSpPr>
            <a:spLocks noGrp="1"/>
          </p:cNvSpPr>
          <p:nvPr>
            <p:ph type="subTitle" idx="1"/>
          </p:nvPr>
        </p:nvSpPr>
        <p:spPr/>
        <p:txBody>
          <a:bodyPr/>
          <a:lstStyle/>
          <a:p>
            <a:endParaRPr lang="es-ES"/>
          </a:p>
        </p:txBody>
      </p:sp>
    </p:spTree>
    <p:extLst>
      <p:ext uri="{BB962C8B-B14F-4D97-AF65-F5344CB8AC3E}">
        <p14:creationId xmlns:p14="http://schemas.microsoft.com/office/powerpoint/2010/main" val="161497935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Familia Project</a:t>
            </a:r>
            <a:endParaRPr lang="es-ES" dirty="0"/>
          </a:p>
        </p:txBody>
      </p:sp>
      <p:pic>
        <p:nvPicPr>
          <p:cNvPr id="6" name="Marcador de contenido 5"/>
          <p:cNvPicPr>
            <a:picLocks noGrp="1" noChangeAspect="1"/>
          </p:cNvPicPr>
          <p:nvPr>
            <p:ph idx="1"/>
          </p:nvPr>
        </p:nvPicPr>
        <p:blipFill>
          <a:blip r:embed="rId3"/>
          <a:stretch>
            <a:fillRect/>
          </a:stretch>
        </p:blipFill>
        <p:spPr>
          <a:xfrm>
            <a:off x="274638" y="2786161"/>
            <a:ext cx="11637026" cy="2452589"/>
          </a:xfrm>
          <a:prstGeom prst="rect">
            <a:avLst/>
          </a:prstGeom>
        </p:spPr>
      </p:pic>
      <p:sp>
        <p:nvSpPr>
          <p:cNvPr id="5" name="TextBox 4"/>
          <p:cNvSpPr txBox="1"/>
          <p:nvPr/>
        </p:nvSpPr>
        <p:spPr>
          <a:xfrm>
            <a:off x="335963" y="6224067"/>
            <a:ext cx="11398837" cy="492443"/>
          </a:xfrm>
          <a:prstGeom prst="rect">
            <a:avLst/>
          </a:prstGeom>
          <a:noFill/>
        </p:spPr>
        <p:txBody>
          <a:bodyPr wrap="square" lIns="0" tIns="0" rIns="0" bIns="0" rtlCol="0">
            <a:spAutoFit/>
          </a:bodyPr>
          <a:lstStyle/>
          <a:p>
            <a:r>
              <a:rPr lang="es-ES" sz="1600" b="1" spc="-70" baseline="30000" dirty="0" smtClean="0">
                <a:solidFill>
                  <a:srgbClr val="282828"/>
                </a:solidFill>
              </a:rPr>
              <a:t>1</a:t>
            </a:r>
            <a:r>
              <a:rPr lang="es-ES" sz="1600" spc="-70" dirty="0" smtClean="0">
                <a:solidFill>
                  <a:srgbClr val="282828"/>
                </a:solidFill>
              </a:rPr>
              <a:t> </a:t>
            </a:r>
            <a:r>
              <a:rPr lang="es-ES" sz="1600" dirty="0" smtClean="0"/>
              <a:t>Project </a:t>
            </a:r>
            <a:r>
              <a:rPr lang="es-ES" sz="1600" dirty="0"/>
              <a:t>Lite no es un producto independiente. Solamente se puede usar en proyectos administrados con </a:t>
            </a:r>
            <a:r>
              <a:rPr lang="es-ES" sz="1600" dirty="0">
                <a:hlinkClick r:id="rId4"/>
              </a:rPr>
              <a:t>Project Online</a:t>
            </a:r>
            <a:r>
              <a:rPr lang="es-ES" sz="1600" dirty="0"/>
              <a:t> o </a:t>
            </a:r>
            <a:r>
              <a:rPr lang="es-ES" sz="1600" dirty="0">
                <a:hlinkClick r:id="rId5"/>
              </a:rPr>
              <a:t>Project Server</a:t>
            </a:r>
            <a:r>
              <a:rPr lang="es-ES" sz="1600" dirty="0"/>
              <a:t>.</a:t>
            </a:r>
          </a:p>
          <a:p>
            <a:endParaRPr lang="es-ES" sz="1600" spc="-70" dirty="0" smtClean="0">
              <a:gradFill>
                <a:gsLst>
                  <a:gs pos="2917">
                    <a:schemeClr val="bg2"/>
                  </a:gs>
                  <a:gs pos="95000">
                    <a:schemeClr val="bg2"/>
                  </a:gs>
                </a:gsLst>
                <a:lin ang="5400000" scaled="0"/>
              </a:gradFill>
            </a:endParaRPr>
          </a:p>
        </p:txBody>
      </p:sp>
      <p:sp>
        <p:nvSpPr>
          <p:cNvPr id="7" name="Rectángulo 6"/>
          <p:cNvSpPr/>
          <p:nvPr/>
        </p:nvSpPr>
        <p:spPr>
          <a:xfrm>
            <a:off x="3472214" y="1826022"/>
            <a:ext cx="4833054" cy="480131"/>
          </a:xfrm>
          <a:prstGeom prst="rect">
            <a:avLst/>
          </a:prstGeom>
        </p:spPr>
        <p:txBody>
          <a:bodyPr wrap="none">
            <a:spAutoFit/>
          </a:bodyPr>
          <a:lstStyle/>
          <a:p>
            <a:pPr lvl="0">
              <a:lnSpc>
                <a:spcPct val="90000"/>
              </a:lnSpc>
              <a:spcBef>
                <a:spcPts val="1000"/>
              </a:spcBef>
            </a:pPr>
            <a:r>
              <a:rPr lang="en-US" sz="2800" i="1" dirty="0" smtClean="0">
                <a:solidFill>
                  <a:srgbClr val="4472C4"/>
                </a:solidFill>
              </a:rPr>
              <a:t>Preview </a:t>
            </a:r>
            <a:r>
              <a:rPr lang="en-US" sz="2800" i="1" dirty="0" err="1" smtClean="0">
                <a:solidFill>
                  <a:srgbClr val="4472C4"/>
                </a:solidFill>
              </a:rPr>
              <a:t>pública</a:t>
            </a:r>
            <a:r>
              <a:rPr lang="en-US" sz="2800" i="1" dirty="0" smtClean="0">
                <a:solidFill>
                  <a:srgbClr val="4472C4"/>
                </a:solidFill>
              </a:rPr>
              <a:t> 2016 </a:t>
            </a:r>
            <a:r>
              <a:rPr lang="en-US" sz="2800" i="1" dirty="0" err="1" smtClean="0">
                <a:solidFill>
                  <a:srgbClr val="4472C4"/>
                </a:solidFill>
              </a:rPr>
              <a:t>disponible</a:t>
            </a:r>
            <a:endParaRPr lang="en-US" sz="2800" i="1" dirty="0">
              <a:solidFill>
                <a:srgbClr val="4472C4"/>
              </a:solidFill>
            </a:endParaRPr>
          </a:p>
        </p:txBody>
      </p:sp>
    </p:spTree>
    <p:extLst>
      <p:ext uri="{BB962C8B-B14F-4D97-AF65-F5344CB8AC3E}">
        <p14:creationId xmlns:p14="http://schemas.microsoft.com/office/powerpoint/2010/main" val="296874549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Para que quede claro…</a:t>
            </a:r>
            <a:endParaRPr lang="es-ES" dirty="0"/>
          </a:p>
        </p:txBody>
      </p:sp>
      <p:pic>
        <p:nvPicPr>
          <p:cNvPr id="6" name="Marcador de contenido 5">
            <a:hlinkClick r:id="rId3"/>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286284" y="4514851"/>
            <a:ext cx="3049422" cy="825534"/>
          </a:xfrm>
        </p:spPr>
      </p:pic>
      <p:sp>
        <p:nvSpPr>
          <p:cNvPr id="3" name="Rectángulo 2"/>
          <p:cNvSpPr/>
          <p:nvPr/>
        </p:nvSpPr>
        <p:spPr>
          <a:xfrm>
            <a:off x="274640" y="1964131"/>
            <a:ext cx="11079159" cy="2677656"/>
          </a:xfrm>
          <a:prstGeom prst="rect">
            <a:avLst/>
          </a:prstGeom>
        </p:spPr>
        <p:txBody>
          <a:bodyPr wrap="square">
            <a:spAutoFit/>
          </a:bodyPr>
          <a:lstStyle/>
          <a:p>
            <a:r>
              <a:rPr lang="es-ES" sz="2800" b="1" dirty="0">
                <a:latin typeface="Segoe UI Light" panose="020B0502040204020203" pitchFamily="34" charset="0"/>
                <a:cs typeface="Segoe UI Light" panose="020B0502040204020203" pitchFamily="34" charset="0"/>
              </a:rPr>
              <a:t>Project </a:t>
            </a:r>
            <a:r>
              <a:rPr lang="es-ES" sz="2800" b="1" dirty="0" smtClean="0">
                <a:latin typeface="Segoe UI Light" panose="020B0502040204020203" pitchFamily="34" charset="0"/>
                <a:cs typeface="Segoe UI Light" panose="020B0502040204020203" pitchFamily="34" charset="0"/>
              </a:rPr>
              <a:t>Pro para Office 365 </a:t>
            </a:r>
            <a:r>
              <a:rPr lang="es-ES" sz="2800" b="1" dirty="0">
                <a:latin typeface="Segoe UI Light" panose="020B0502040204020203" pitchFamily="34" charset="0"/>
                <a:cs typeface="Segoe UI Light" panose="020B0502040204020203" pitchFamily="34" charset="0"/>
              </a:rPr>
              <a:t>NO es una versión basada en Web de Project </a:t>
            </a:r>
            <a:r>
              <a:rPr lang="es-ES" sz="2800" b="1" dirty="0" smtClean="0">
                <a:latin typeface="Segoe UI Light" panose="020B0502040204020203" pitchFamily="34" charset="0"/>
                <a:cs typeface="Segoe UI Light" panose="020B0502040204020203" pitchFamily="34" charset="0"/>
              </a:rPr>
              <a:t>Professional.</a:t>
            </a:r>
            <a:r>
              <a:rPr lang="es-ES" sz="2800" b="1" dirty="0">
                <a:latin typeface="Segoe UI Light" panose="020B0502040204020203" pitchFamily="34" charset="0"/>
                <a:cs typeface="Segoe UI Light" panose="020B0502040204020203" pitchFamily="34" charset="0"/>
              </a:rPr>
              <a:t> </a:t>
            </a:r>
            <a:endParaRPr lang="es-ES" sz="2800" b="1" dirty="0" smtClean="0">
              <a:latin typeface="Segoe UI Light" panose="020B0502040204020203" pitchFamily="34" charset="0"/>
              <a:cs typeface="Segoe UI Light" panose="020B0502040204020203" pitchFamily="34" charset="0"/>
            </a:endParaRPr>
          </a:p>
          <a:p>
            <a:r>
              <a:rPr lang="es-ES" sz="2800" dirty="0" smtClean="0">
                <a:latin typeface="Segoe UI Light" panose="020B0502040204020203" pitchFamily="34" charset="0"/>
                <a:cs typeface="Segoe UI Light" panose="020B0502040204020203" pitchFamily="34" charset="0"/>
              </a:rPr>
              <a:t>Project </a:t>
            </a:r>
            <a:r>
              <a:rPr lang="es-ES" sz="2800" dirty="0">
                <a:latin typeface="Segoe UI Light" panose="020B0502040204020203" pitchFamily="34" charset="0"/>
                <a:cs typeface="Segoe UI Light" panose="020B0502040204020203" pitchFamily="34" charset="0"/>
              </a:rPr>
              <a:t>Online es un servicio totalmente independiente que ofrece una gama completa de herramientas de administración de proyectos en la Web. Incluye Project Online y si está suscrito, puede incluir </a:t>
            </a:r>
            <a:r>
              <a:rPr lang="en-US" sz="2800" dirty="0">
                <a:latin typeface="Segoe UI Light" panose="020B0502040204020203" pitchFamily="34" charset="0"/>
                <a:cs typeface="Segoe UI Light" panose="020B0502040204020203" pitchFamily="34" charset="0"/>
              </a:rPr>
              <a:t>Project Pro for Office 365</a:t>
            </a:r>
            <a:r>
              <a:rPr lang="es-ES" sz="28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96132056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Project Click-to-Run</a:t>
            </a:r>
            <a:endParaRPr lang="en-US" dirty="0"/>
          </a:p>
        </p:txBody>
      </p:sp>
      <p:pic>
        <p:nvPicPr>
          <p:cNvPr id="14" name="Picture 13"/>
          <p:cNvPicPr>
            <a:picLocks noChangeAspect="1"/>
          </p:cNvPicPr>
          <p:nvPr/>
        </p:nvPicPr>
        <p:blipFill>
          <a:blip r:embed="rId3"/>
          <a:stretch>
            <a:fillRect/>
          </a:stretch>
        </p:blipFill>
        <p:spPr>
          <a:xfrm>
            <a:off x="1430413" y="1390207"/>
            <a:ext cx="5783679" cy="4870957"/>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4"/>
          <a:stretch>
            <a:fillRect/>
          </a:stretch>
        </p:blipFill>
        <p:spPr>
          <a:xfrm>
            <a:off x="6486900" y="4692170"/>
            <a:ext cx="3119577" cy="19516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0708773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dirty="0" smtClean="0"/>
              <a:t>Project Online</a:t>
            </a:r>
            <a:endParaRPr lang="es-ES" dirty="0"/>
          </a:p>
        </p:txBody>
      </p:sp>
      <p:sp>
        <p:nvSpPr>
          <p:cNvPr id="5" name="Subtítulo 4"/>
          <p:cNvSpPr>
            <a:spLocks noGrp="1"/>
          </p:cNvSpPr>
          <p:nvPr>
            <p:ph type="subTitle" idx="1"/>
          </p:nvPr>
        </p:nvSpPr>
        <p:spPr/>
        <p:txBody>
          <a:bodyPr/>
          <a:lstStyle/>
          <a:p>
            <a:endParaRPr lang="es-ES"/>
          </a:p>
        </p:txBody>
      </p:sp>
    </p:spTree>
    <p:extLst>
      <p:ext uri="{BB962C8B-B14F-4D97-AF65-F5344CB8AC3E}">
        <p14:creationId xmlns:p14="http://schemas.microsoft.com/office/powerpoint/2010/main" val="152599253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Office 365 Suite</a:t>
            </a:r>
            <a:endParaRPr lang="en-US" dirty="0"/>
          </a:p>
        </p:txBody>
      </p:sp>
      <p:sp>
        <p:nvSpPr>
          <p:cNvPr id="43" name="Rectangle 42"/>
          <p:cNvSpPr/>
          <p:nvPr/>
        </p:nvSpPr>
        <p:spPr>
          <a:xfrm>
            <a:off x="472724" y="1450763"/>
            <a:ext cx="10953602" cy="694293"/>
          </a:xfrm>
          <a:prstGeom prst="rect">
            <a:avLst/>
          </a:prstGeom>
        </p:spPr>
        <p:txBody>
          <a:bodyPr wrap="square">
            <a:spAutoFit/>
          </a:bodyPr>
          <a:lstStyle/>
          <a:p>
            <a:pPr defTabSz="911949"/>
            <a:r>
              <a:rPr lang="en-US" sz="1956" dirty="0" err="1" smtClean="0">
                <a:solidFill>
                  <a:srgbClr val="000000">
                    <a:lumMod val="65000"/>
                    <a:lumOff val="35000"/>
                    <a:alpha val="99000"/>
                  </a:srgbClr>
                </a:solidFill>
              </a:rPr>
              <a:t>Acceso</a:t>
            </a:r>
            <a:r>
              <a:rPr lang="en-US" sz="1956" dirty="0" smtClean="0">
                <a:solidFill>
                  <a:srgbClr val="000000">
                    <a:lumMod val="65000"/>
                    <a:lumOff val="35000"/>
                    <a:alpha val="99000"/>
                  </a:srgbClr>
                </a:solidFill>
              </a:rPr>
              <a:t> </a:t>
            </a:r>
            <a:r>
              <a:rPr lang="en-US" sz="1956" dirty="0" err="1" smtClean="0">
                <a:solidFill>
                  <a:srgbClr val="000000">
                    <a:lumMod val="65000"/>
                    <a:lumOff val="35000"/>
                    <a:alpha val="99000"/>
                  </a:srgbClr>
                </a:solidFill>
              </a:rPr>
              <a:t>desde</a:t>
            </a:r>
            <a:r>
              <a:rPr lang="en-US" sz="1956" dirty="0" smtClean="0">
                <a:solidFill>
                  <a:srgbClr val="000000">
                    <a:lumMod val="65000"/>
                    <a:lumOff val="35000"/>
                    <a:alpha val="99000"/>
                  </a:srgbClr>
                </a:solidFill>
              </a:rPr>
              <a:t> </a:t>
            </a:r>
            <a:r>
              <a:rPr lang="en-US" sz="1956" dirty="0" err="1" smtClean="0">
                <a:solidFill>
                  <a:srgbClr val="000000">
                    <a:lumMod val="65000"/>
                    <a:lumOff val="35000"/>
                    <a:alpha val="99000"/>
                  </a:srgbClr>
                </a:solidFill>
              </a:rPr>
              <a:t>cualquier</a:t>
            </a:r>
            <a:r>
              <a:rPr lang="en-US" sz="1956" dirty="0" smtClean="0">
                <a:solidFill>
                  <a:srgbClr val="000000">
                    <a:lumMod val="65000"/>
                    <a:lumOff val="35000"/>
                    <a:alpha val="99000"/>
                  </a:srgbClr>
                </a:solidFill>
              </a:rPr>
              <a:t> </a:t>
            </a:r>
            <a:r>
              <a:rPr lang="en-US" sz="1956" dirty="0" err="1" smtClean="0">
                <a:solidFill>
                  <a:srgbClr val="000000">
                    <a:lumMod val="65000"/>
                    <a:lumOff val="35000"/>
                    <a:alpha val="99000"/>
                  </a:srgbClr>
                </a:solidFill>
              </a:rPr>
              <a:t>sitio</a:t>
            </a:r>
            <a:r>
              <a:rPr lang="en-US" sz="1956" dirty="0" smtClean="0">
                <a:solidFill>
                  <a:srgbClr val="000000">
                    <a:lumMod val="65000"/>
                    <a:lumOff val="35000"/>
                    <a:alpha val="99000"/>
                  </a:srgbClr>
                </a:solidFill>
              </a:rPr>
              <a:t> a </a:t>
            </a:r>
            <a:r>
              <a:rPr lang="en-US" sz="1956" dirty="0" err="1" smtClean="0">
                <a:solidFill>
                  <a:srgbClr val="000000">
                    <a:lumMod val="65000"/>
                    <a:lumOff val="35000"/>
                    <a:alpha val="99000"/>
                  </a:srgbClr>
                </a:solidFill>
              </a:rPr>
              <a:t>las</a:t>
            </a:r>
            <a:r>
              <a:rPr lang="en-US" sz="1956" dirty="0" smtClean="0">
                <a:solidFill>
                  <a:srgbClr val="000000">
                    <a:lumMod val="65000"/>
                    <a:lumOff val="35000"/>
                    <a:alpha val="99000"/>
                  </a:srgbClr>
                </a:solidFill>
              </a:rPr>
              <a:t> </a:t>
            </a:r>
            <a:r>
              <a:rPr lang="en-US" sz="1956" dirty="0" err="1" smtClean="0">
                <a:solidFill>
                  <a:srgbClr val="000000">
                    <a:lumMod val="65000"/>
                    <a:lumOff val="35000"/>
                    <a:alpha val="99000"/>
                  </a:srgbClr>
                </a:solidFill>
              </a:rPr>
              <a:t>aplicaciones</a:t>
            </a:r>
            <a:r>
              <a:rPr lang="en-US" sz="1956" dirty="0" smtClean="0">
                <a:solidFill>
                  <a:srgbClr val="000000">
                    <a:lumMod val="65000"/>
                    <a:lumOff val="35000"/>
                    <a:alpha val="99000"/>
                  </a:srgbClr>
                </a:solidFill>
              </a:rPr>
              <a:t> de </a:t>
            </a:r>
            <a:r>
              <a:rPr lang="en-US" sz="1956" dirty="0" err="1" smtClean="0">
                <a:solidFill>
                  <a:srgbClr val="000000">
                    <a:lumMod val="65000"/>
                    <a:lumOff val="35000"/>
                    <a:alpha val="99000"/>
                  </a:srgbClr>
                </a:solidFill>
              </a:rPr>
              <a:t>Ofimática</a:t>
            </a:r>
            <a:r>
              <a:rPr lang="en-US" sz="1956" dirty="0" smtClean="0">
                <a:solidFill>
                  <a:srgbClr val="000000">
                    <a:lumMod val="65000"/>
                    <a:lumOff val="35000"/>
                    <a:alpha val="99000"/>
                  </a:srgbClr>
                </a:solidFill>
              </a:rPr>
              <a:t>, </a:t>
            </a:r>
            <a:r>
              <a:rPr lang="en-US" sz="1956" dirty="0" err="1" smtClean="0">
                <a:solidFill>
                  <a:srgbClr val="000000">
                    <a:lumMod val="65000"/>
                    <a:lumOff val="35000"/>
                    <a:alpha val="99000"/>
                  </a:srgbClr>
                </a:solidFill>
              </a:rPr>
              <a:t>correo</a:t>
            </a:r>
            <a:r>
              <a:rPr lang="en-US" sz="1956" dirty="0" smtClean="0">
                <a:solidFill>
                  <a:srgbClr val="000000">
                    <a:lumMod val="65000"/>
                    <a:lumOff val="35000"/>
                    <a:alpha val="99000"/>
                  </a:srgbClr>
                </a:solidFill>
              </a:rPr>
              <a:t>, </a:t>
            </a:r>
            <a:r>
              <a:rPr lang="en-US" sz="1956" dirty="0" err="1" smtClean="0">
                <a:solidFill>
                  <a:srgbClr val="000000">
                    <a:lumMod val="65000"/>
                    <a:lumOff val="35000"/>
                    <a:alpha val="99000"/>
                  </a:srgbClr>
                </a:solidFill>
              </a:rPr>
              <a:t>calendario</a:t>
            </a:r>
            <a:r>
              <a:rPr lang="en-US" sz="1956" dirty="0" smtClean="0">
                <a:solidFill>
                  <a:srgbClr val="000000">
                    <a:lumMod val="65000"/>
                    <a:lumOff val="35000"/>
                    <a:alpha val="99000"/>
                  </a:srgbClr>
                </a:solidFill>
              </a:rPr>
              <a:t>, Video Conferencia HD, enterprise </a:t>
            </a:r>
            <a:r>
              <a:rPr lang="en-US" sz="1956" dirty="0">
                <a:solidFill>
                  <a:srgbClr val="000000">
                    <a:lumMod val="65000"/>
                    <a:lumOff val="35000"/>
                    <a:alpha val="99000"/>
                  </a:srgbClr>
                </a:solidFill>
              </a:rPr>
              <a:t>social networking </a:t>
            </a:r>
            <a:r>
              <a:rPr lang="en-US" sz="1956" dirty="0" smtClean="0">
                <a:solidFill>
                  <a:srgbClr val="000000">
                    <a:lumMod val="65000"/>
                    <a:lumOff val="35000"/>
                    <a:alpha val="99000"/>
                  </a:srgbClr>
                </a:solidFill>
              </a:rPr>
              <a:t>y </a:t>
            </a:r>
            <a:r>
              <a:rPr lang="en-US" sz="1956" dirty="0" err="1" smtClean="0">
                <a:solidFill>
                  <a:srgbClr val="000000">
                    <a:lumMod val="65000"/>
                    <a:lumOff val="35000"/>
                    <a:alpha val="99000"/>
                  </a:srgbClr>
                </a:solidFill>
              </a:rPr>
              <a:t>las</a:t>
            </a:r>
            <a:r>
              <a:rPr lang="en-US" sz="1956" dirty="0" smtClean="0">
                <a:solidFill>
                  <a:srgbClr val="000000">
                    <a:lumMod val="65000"/>
                    <a:lumOff val="35000"/>
                    <a:alpha val="99000"/>
                  </a:srgbClr>
                </a:solidFill>
              </a:rPr>
              <a:t> </a:t>
            </a:r>
            <a:r>
              <a:rPr lang="en-US" sz="1956" dirty="0" err="1" smtClean="0">
                <a:solidFill>
                  <a:srgbClr val="000000">
                    <a:lumMod val="65000"/>
                    <a:lumOff val="35000"/>
                    <a:alpha val="99000"/>
                  </a:srgbClr>
                </a:solidFill>
              </a:rPr>
              <a:t>ultimas</a:t>
            </a:r>
            <a:r>
              <a:rPr lang="en-US" sz="1956" dirty="0" smtClean="0">
                <a:solidFill>
                  <a:srgbClr val="000000">
                    <a:lumMod val="65000"/>
                    <a:lumOff val="35000"/>
                    <a:alpha val="99000"/>
                  </a:srgbClr>
                </a:solidFill>
              </a:rPr>
              <a:t> </a:t>
            </a:r>
            <a:r>
              <a:rPr lang="en-US" sz="1956" dirty="0" err="1" smtClean="0">
                <a:solidFill>
                  <a:srgbClr val="000000">
                    <a:lumMod val="65000"/>
                    <a:lumOff val="35000"/>
                    <a:alpha val="99000"/>
                  </a:srgbClr>
                </a:solidFill>
              </a:rPr>
              <a:t>versiones</a:t>
            </a:r>
            <a:r>
              <a:rPr lang="en-US" sz="1956" dirty="0" smtClean="0">
                <a:solidFill>
                  <a:srgbClr val="000000">
                    <a:lumMod val="65000"/>
                    <a:lumOff val="35000"/>
                    <a:alpha val="99000"/>
                  </a:srgbClr>
                </a:solidFill>
              </a:rPr>
              <a:t> de la </a:t>
            </a:r>
            <a:r>
              <a:rPr lang="en-US" sz="1956" dirty="0" err="1" smtClean="0">
                <a:solidFill>
                  <a:srgbClr val="000000">
                    <a:lumMod val="65000"/>
                    <a:lumOff val="35000"/>
                    <a:alpha val="99000"/>
                  </a:srgbClr>
                </a:solidFill>
              </a:rPr>
              <a:t>documentación</a:t>
            </a:r>
            <a:r>
              <a:rPr lang="en-US" sz="1956" dirty="0" smtClean="0">
                <a:solidFill>
                  <a:srgbClr val="000000">
                    <a:lumMod val="65000"/>
                    <a:lumOff val="35000"/>
                    <a:alpha val="99000"/>
                  </a:srgbClr>
                </a:solidFill>
              </a:rPr>
              <a:t>, </a:t>
            </a:r>
            <a:r>
              <a:rPr lang="en-US" sz="1956" dirty="0" err="1" smtClean="0">
                <a:solidFill>
                  <a:srgbClr val="000000">
                    <a:lumMod val="65000"/>
                    <a:lumOff val="35000"/>
                    <a:alpha val="99000"/>
                  </a:srgbClr>
                </a:solidFill>
              </a:rPr>
              <a:t>en</a:t>
            </a:r>
            <a:r>
              <a:rPr lang="en-US" sz="1956" dirty="0" smtClean="0">
                <a:solidFill>
                  <a:srgbClr val="000000">
                    <a:lumMod val="65000"/>
                    <a:lumOff val="35000"/>
                    <a:alpha val="99000"/>
                  </a:srgbClr>
                </a:solidFill>
              </a:rPr>
              <a:t> </a:t>
            </a:r>
            <a:r>
              <a:rPr lang="en-US" sz="1956" dirty="0" err="1" smtClean="0">
                <a:solidFill>
                  <a:srgbClr val="000000">
                    <a:lumMod val="65000"/>
                    <a:lumOff val="35000"/>
                    <a:alpha val="99000"/>
                  </a:srgbClr>
                </a:solidFill>
              </a:rPr>
              <a:t>todos</a:t>
            </a:r>
            <a:r>
              <a:rPr lang="en-US" sz="1956" dirty="0" smtClean="0">
                <a:solidFill>
                  <a:srgbClr val="000000">
                    <a:lumMod val="65000"/>
                    <a:lumOff val="35000"/>
                    <a:alpha val="99000"/>
                  </a:srgbClr>
                </a:solidFill>
              </a:rPr>
              <a:t> los </a:t>
            </a:r>
            <a:r>
              <a:rPr lang="en-US" sz="1956" dirty="0" err="1" smtClean="0">
                <a:solidFill>
                  <a:srgbClr val="000000">
                    <a:lumMod val="65000"/>
                    <a:lumOff val="35000"/>
                    <a:alpha val="99000"/>
                  </a:srgbClr>
                </a:solidFill>
              </a:rPr>
              <a:t>dispositivos</a:t>
            </a:r>
            <a:r>
              <a:rPr lang="en-US" sz="1956" dirty="0" smtClean="0">
                <a:solidFill>
                  <a:srgbClr val="000000">
                    <a:lumMod val="65000"/>
                    <a:lumOff val="35000"/>
                    <a:alpha val="99000"/>
                  </a:srgbClr>
                </a:solidFill>
              </a:rPr>
              <a:t>.</a:t>
            </a:r>
            <a:r>
              <a:rPr lang="en-US" sz="1956" dirty="0">
                <a:solidFill>
                  <a:srgbClr val="797A7D">
                    <a:alpha val="99000"/>
                  </a:srgbClr>
                </a:solidFill>
              </a:rPr>
              <a:t> </a:t>
            </a:r>
          </a:p>
        </p:txBody>
      </p:sp>
      <p:sp>
        <p:nvSpPr>
          <p:cNvPr id="36" name="TextBox 35"/>
          <p:cNvSpPr txBox="1"/>
          <p:nvPr/>
        </p:nvSpPr>
        <p:spPr>
          <a:xfrm>
            <a:off x="468942" y="6510984"/>
            <a:ext cx="8646134" cy="270882"/>
          </a:xfrm>
          <a:prstGeom prst="rect">
            <a:avLst/>
          </a:prstGeom>
          <a:noFill/>
        </p:spPr>
        <p:txBody>
          <a:bodyPr wrap="square" lIns="0" tIns="0" rIns="0" bIns="0" rtlCol="0">
            <a:spAutoFit/>
          </a:bodyPr>
          <a:lstStyle/>
          <a:p>
            <a:pPr defTabSz="913022"/>
            <a:r>
              <a:rPr lang="en-US" sz="1760" spc="-68" dirty="0">
                <a:gradFill>
                  <a:gsLst>
                    <a:gs pos="2917">
                      <a:srgbClr val="797A7D"/>
                    </a:gs>
                    <a:gs pos="95000">
                      <a:srgbClr val="797A7D"/>
                    </a:gs>
                  </a:gsLst>
                  <a:lin ang="5400000" scaled="0"/>
                </a:gradFill>
                <a:hlinkClick r:id="rId4"/>
              </a:rPr>
              <a:t>www.office365.com</a:t>
            </a:r>
            <a:r>
              <a:rPr lang="en-US" sz="1760" spc="-68" dirty="0">
                <a:gradFill>
                  <a:gsLst>
                    <a:gs pos="2917">
                      <a:srgbClr val="797A7D"/>
                    </a:gs>
                    <a:gs pos="95000">
                      <a:srgbClr val="797A7D"/>
                    </a:gs>
                  </a:gsLst>
                  <a:lin ang="5400000" scaled="0"/>
                </a:gradFill>
              </a:rPr>
              <a:t> | </a:t>
            </a:r>
            <a:r>
              <a:rPr lang="en-US" sz="1760" spc="-68" dirty="0">
                <a:solidFill>
                  <a:srgbClr val="505050"/>
                </a:solidFill>
              </a:rPr>
              <a:t>SaaS/Software As A Service</a:t>
            </a:r>
            <a:endParaRPr lang="en-US" sz="1760" spc="-68" dirty="0">
              <a:gradFill>
                <a:gsLst>
                  <a:gs pos="2917">
                    <a:srgbClr val="797A7D"/>
                  </a:gs>
                  <a:gs pos="95000">
                    <a:srgbClr val="797A7D"/>
                  </a:gs>
                </a:gsLst>
                <a:lin ang="5400000" scaled="0"/>
              </a:gradFill>
            </a:endParaRPr>
          </a:p>
        </p:txBody>
      </p:sp>
      <p:grpSp>
        <p:nvGrpSpPr>
          <p:cNvPr id="80" name="Group 10"/>
          <p:cNvGrpSpPr/>
          <p:nvPr/>
        </p:nvGrpSpPr>
        <p:grpSpPr>
          <a:xfrm>
            <a:off x="509950" y="2525072"/>
            <a:ext cx="1827636" cy="1824017"/>
            <a:chOff x="493713" y="2432388"/>
            <a:chExt cx="1832428" cy="1828800"/>
          </a:xfrm>
        </p:grpSpPr>
        <p:sp>
          <p:nvSpPr>
            <p:cNvPr id="81" name="Rectangle 3"/>
            <p:cNvSpPr/>
            <p:nvPr/>
          </p:nvSpPr>
          <p:spPr bwMode="auto">
            <a:xfrm>
              <a:off x="493713" y="2432388"/>
              <a:ext cx="1828800" cy="182880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45600" tIns="45600" rIns="45600" bIns="45600" numCol="1" spcCol="0" rtlCol="0" fromWordArt="0" anchor="ctr" anchorCtr="0" forceAA="0" compatLnSpc="1">
              <a:prstTxWarp prst="textNoShape">
                <a:avLst/>
              </a:prstTxWarp>
              <a:noAutofit/>
            </a:bodyPr>
            <a:lstStyle/>
            <a:p>
              <a:pPr marL="0" marR="0" lvl="0" indent="0" algn="ctr" defTabSz="911686" eaLnBrk="1" fontAlgn="base" latinLnBrk="0" hangingPunct="1">
                <a:lnSpc>
                  <a:spcPct val="100000"/>
                </a:lnSpc>
                <a:spcBef>
                  <a:spcPct val="0"/>
                </a:spcBef>
                <a:spcAft>
                  <a:spcPct val="0"/>
                </a:spcAft>
                <a:buClrTx/>
                <a:buSzTx/>
                <a:buFontTx/>
                <a:buNone/>
                <a:tabLst/>
                <a:defRPr/>
              </a:pPr>
              <a:endParaRPr kumimoji="0" lang="en-US" sz="273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2"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97343" y="3201232"/>
              <a:ext cx="1828798" cy="36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3" name="Group 43"/>
          <p:cNvGrpSpPr>
            <a:grpSpLocks noChangeAspect="1"/>
          </p:cNvGrpSpPr>
          <p:nvPr/>
        </p:nvGrpSpPr>
        <p:grpSpPr>
          <a:xfrm>
            <a:off x="2378381" y="2525072"/>
            <a:ext cx="1824017" cy="1824017"/>
            <a:chOff x="493713" y="1967696"/>
            <a:chExt cx="3840480" cy="3840480"/>
          </a:xfrm>
        </p:grpSpPr>
        <p:sp>
          <p:nvSpPr>
            <p:cNvPr id="84" name="Rectangle 44"/>
            <p:cNvSpPr/>
            <p:nvPr/>
          </p:nvSpPr>
          <p:spPr bwMode="auto">
            <a:xfrm>
              <a:off x="493713" y="1967696"/>
              <a:ext cx="3840480" cy="384048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45600" tIns="45600" rIns="45600" bIns="45600" numCol="1" spcCol="0" rtlCol="0" fromWordArt="0" anchor="ctr" anchorCtr="0" forceAA="0" compatLnSpc="1">
              <a:prstTxWarp prst="textNoShape">
                <a:avLst/>
              </a:prstTxWarp>
              <a:noAutofit/>
            </a:bodyPr>
            <a:lstStyle/>
            <a:p>
              <a:pPr marL="0" marR="0" lvl="0" indent="0" algn="ctr" defTabSz="911686" eaLnBrk="1" fontAlgn="base" latinLnBrk="0" hangingPunct="1">
                <a:lnSpc>
                  <a:spcPct val="100000"/>
                </a:lnSpc>
                <a:spcBef>
                  <a:spcPct val="0"/>
                </a:spcBef>
                <a:spcAft>
                  <a:spcPct val="0"/>
                </a:spcAft>
                <a:buClrTx/>
                <a:buSzTx/>
                <a:buFontTx/>
                <a:buNone/>
                <a:tabLst/>
                <a:defRPr/>
              </a:pPr>
              <a:endParaRPr kumimoji="0" lang="en-US" sz="219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5" name="Picture 45"/>
            <p:cNvPicPr>
              <a:picLocks noChangeAspect="1"/>
            </p:cNvPicPr>
            <p:nvPr/>
          </p:nvPicPr>
          <p:blipFill>
            <a:blip r:embed="rId6" cstate="screen">
              <a:biLevel thresh="25000"/>
              <a:extLst>
                <a:ext uri="{28A0092B-C50C-407E-A947-70E740481C1C}">
                  <a14:useLocalDpi xmlns:a14="http://schemas.microsoft.com/office/drawing/2010/main"/>
                </a:ext>
              </a:extLst>
            </a:blip>
            <a:stretch>
              <a:fillRect/>
            </a:stretch>
          </p:blipFill>
          <p:spPr>
            <a:xfrm>
              <a:off x="539433" y="3477658"/>
              <a:ext cx="3749040" cy="820556"/>
            </a:xfrm>
            <a:prstGeom prst="rect">
              <a:avLst/>
            </a:prstGeom>
            <a:noFill/>
            <a:ln>
              <a:noFill/>
            </a:ln>
          </p:spPr>
        </p:pic>
      </p:grpSp>
      <p:grpSp>
        <p:nvGrpSpPr>
          <p:cNvPr id="86" name="Group 14"/>
          <p:cNvGrpSpPr>
            <a:grpSpLocks noChangeAspect="1"/>
          </p:cNvGrpSpPr>
          <p:nvPr/>
        </p:nvGrpSpPr>
        <p:grpSpPr>
          <a:xfrm>
            <a:off x="4243191" y="2525072"/>
            <a:ext cx="1824017" cy="1824017"/>
            <a:chOff x="493713" y="1967696"/>
            <a:chExt cx="3840480" cy="3840480"/>
          </a:xfrm>
        </p:grpSpPr>
        <p:sp>
          <p:nvSpPr>
            <p:cNvPr id="87" name="Rectangle 15"/>
            <p:cNvSpPr/>
            <p:nvPr/>
          </p:nvSpPr>
          <p:spPr bwMode="auto">
            <a:xfrm>
              <a:off x="493713" y="1967696"/>
              <a:ext cx="3840480" cy="384048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45600" tIns="45600" rIns="45600" bIns="45600" numCol="1" spcCol="0" rtlCol="0" fromWordArt="0" anchor="ctr" anchorCtr="0" forceAA="0" compatLnSpc="1">
              <a:prstTxWarp prst="textNoShape">
                <a:avLst/>
              </a:prstTxWarp>
              <a:noAutofit/>
            </a:bodyPr>
            <a:lstStyle/>
            <a:p>
              <a:pPr marL="0" marR="0" lvl="0" indent="0" algn="ctr" defTabSz="911686" eaLnBrk="1" fontAlgn="base" latinLnBrk="0" hangingPunct="1">
                <a:lnSpc>
                  <a:spcPct val="100000"/>
                </a:lnSpc>
                <a:spcBef>
                  <a:spcPct val="0"/>
                </a:spcBef>
                <a:spcAft>
                  <a:spcPct val="0"/>
                </a:spcAft>
                <a:buClrTx/>
                <a:buSzTx/>
                <a:buFontTx/>
                <a:buNone/>
                <a:tabLst/>
                <a:defRPr/>
              </a:pPr>
              <a:endParaRPr kumimoji="0" lang="en-US" sz="219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8" name="Picture 16"/>
            <p:cNvPicPr>
              <a:picLocks noChangeAspect="1"/>
            </p:cNvPicPr>
            <p:nvPr/>
          </p:nvPicPr>
          <p:blipFill>
            <a:blip r:embed="rId7" cstate="screen">
              <a:biLevel thresh="25000"/>
              <a:extLst>
                <a:ext uri="{28A0092B-C50C-407E-A947-70E740481C1C}">
                  <a14:useLocalDpi xmlns:a14="http://schemas.microsoft.com/office/drawing/2010/main"/>
                </a:ext>
              </a:extLst>
            </a:blip>
            <a:stretch>
              <a:fillRect/>
            </a:stretch>
          </p:blipFill>
          <p:spPr>
            <a:xfrm>
              <a:off x="539433" y="3501311"/>
              <a:ext cx="3749040" cy="773248"/>
            </a:xfrm>
            <a:prstGeom prst="rect">
              <a:avLst/>
            </a:prstGeom>
            <a:noFill/>
            <a:ln>
              <a:noFill/>
            </a:ln>
          </p:spPr>
        </p:pic>
      </p:grpSp>
      <p:grpSp>
        <p:nvGrpSpPr>
          <p:cNvPr id="89" name="Group 17"/>
          <p:cNvGrpSpPr>
            <a:grpSpLocks noChangeAspect="1"/>
          </p:cNvGrpSpPr>
          <p:nvPr/>
        </p:nvGrpSpPr>
        <p:grpSpPr>
          <a:xfrm>
            <a:off x="509950" y="4380094"/>
            <a:ext cx="1824017" cy="1824017"/>
            <a:chOff x="493713" y="1967696"/>
            <a:chExt cx="3840481" cy="3840481"/>
          </a:xfrm>
        </p:grpSpPr>
        <p:sp>
          <p:nvSpPr>
            <p:cNvPr id="90" name="Rectangle 18"/>
            <p:cNvSpPr/>
            <p:nvPr/>
          </p:nvSpPr>
          <p:spPr bwMode="auto">
            <a:xfrm>
              <a:off x="493713" y="1967696"/>
              <a:ext cx="3840481" cy="384048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45600" tIns="45600" rIns="45600" bIns="45600" numCol="1" spcCol="0" rtlCol="0" fromWordArt="0" anchor="ctr" anchorCtr="0" forceAA="0" compatLnSpc="1">
              <a:prstTxWarp prst="textNoShape">
                <a:avLst/>
              </a:prstTxWarp>
              <a:noAutofit/>
            </a:bodyPr>
            <a:lstStyle/>
            <a:p>
              <a:pPr marL="0" marR="0" lvl="0" indent="0" algn="ctr" defTabSz="911686" eaLnBrk="1" fontAlgn="base" latinLnBrk="0" hangingPunct="1">
                <a:lnSpc>
                  <a:spcPct val="100000"/>
                </a:lnSpc>
                <a:spcBef>
                  <a:spcPct val="0"/>
                </a:spcBef>
                <a:spcAft>
                  <a:spcPct val="0"/>
                </a:spcAft>
                <a:buClrTx/>
                <a:buSzTx/>
                <a:buFontTx/>
                <a:buNone/>
                <a:tabLst/>
                <a:defRPr/>
              </a:pPr>
              <a:endParaRPr kumimoji="0" lang="en-US" sz="219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1" name="Picture 19"/>
            <p:cNvPicPr>
              <a:picLocks noChangeAspect="1"/>
            </p:cNvPicPr>
            <p:nvPr/>
          </p:nvPicPr>
          <p:blipFill>
            <a:blip r:embed="rId8" cstate="screen">
              <a:biLevel thresh="25000"/>
              <a:extLst>
                <a:ext uri="{28A0092B-C50C-407E-A947-70E740481C1C}">
                  <a14:useLocalDpi xmlns:a14="http://schemas.microsoft.com/office/drawing/2010/main"/>
                </a:ext>
              </a:extLst>
            </a:blip>
            <a:stretch>
              <a:fillRect/>
            </a:stretch>
          </p:blipFill>
          <p:spPr>
            <a:xfrm>
              <a:off x="1040975" y="3477659"/>
              <a:ext cx="2745956" cy="820557"/>
            </a:xfrm>
            <a:prstGeom prst="rect">
              <a:avLst/>
            </a:prstGeom>
            <a:noFill/>
            <a:ln>
              <a:noFill/>
            </a:ln>
          </p:spPr>
        </p:pic>
      </p:grpSp>
      <p:grpSp>
        <p:nvGrpSpPr>
          <p:cNvPr id="92" name="Group 7"/>
          <p:cNvGrpSpPr/>
          <p:nvPr/>
        </p:nvGrpSpPr>
        <p:grpSpPr>
          <a:xfrm>
            <a:off x="2378381" y="4380094"/>
            <a:ext cx="1824017" cy="1824017"/>
            <a:chOff x="493713" y="4292275"/>
            <a:chExt cx="1828800" cy="1828800"/>
          </a:xfrm>
          <a:solidFill>
            <a:srgbClr val="55D455"/>
          </a:solidFill>
        </p:grpSpPr>
        <p:sp>
          <p:nvSpPr>
            <p:cNvPr id="93" name="Rectangle 21"/>
            <p:cNvSpPr/>
            <p:nvPr/>
          </p:nvSpPr>
          <p:spPr bwMode="auto">
            <a:xfrm>
              <a:off x="493713" y="4292275"/>
              <a:ext cx="1828800" cy="182880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45600" tIns="45600" rIns="45600" bIns="45600" numCol="1" spcCol="0" rtlCol="0" fromWordArt="0" anchor="ctr" anchorCtr="0" forceAA="0" compatLnSpc="1">
              <a:prstTxWarp prst="textNoShape">
                <a:avLst/>
              </a:prstTxWarp>
              <a:noAutofit/>
            </a:bodyPr>
            <a:lstStyle/>
            <a:p>
              <a:pPr marL="0" marR="0" lvl="0" indent="0" algn="ctr" defTabSz="911686" eaLnBrk="1" fontAlgn="base" latinLnBrk="0" hangingPunct="1">
                <a:lnSpc>
                  <a:spcPct val="100000"/>
                </a:lnSpc>
                <a:spcBef>
                  <a:spcPct val="0"/>
                </a:spcBef>
                <a:spcAft>
                  <a:spcPct val="0"/>
                </a:spcAft>
                <a:buClrTx/>
                <a:buSzTx/>
                <a:buFontTx/>
                <a:buNone/>
                <a:tabLst/>
                <a:defRPr/>
              </a:pPr>
              <a:endParaRPr kumimoji="0" lang="en-US" sz="219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4" name="Group 6"/>
            <p:cNvGrpSpPr/>
            <p:nvPr/>
          </p:nvGrpSpPr>
          <p:grpSpPr>
            <a:xfrm>
              <a:off x="629269" y="5011305"/>
              <a:ext cx="1557689" cy="390741"/>
              <a:chOff x="957115" y="5011305"/>
              <a:chExt cx="1557689" cy="390741"/>
            </a:xfrm>
            <a:grpFill/>
          </p:grpSpPr>
          <p:pic>
            <p:nvPicPr>
              <p:cNvPr id="95" name="Picture 22"/>
              <p:cNvPicPr>
                <a:picLocks noChangeAspect="1"/>
              </p:cNvPicPr>
              <p:nvPr/>
            </p:nvPicPr>
            <p:blipFill>
              <a:blip r:embed="rId9" cstate="screen">
                <a:biLevel thresh="25000"/>
                <a:extLst>
                  <a:ext uri="{28A0092B-C50C-407E-A947-70E740481C1C}">
                    <a14:useLocalDpi xmlns:a14="http://schemas.microsoft.com/office/drawing/2010/main"/>
                  </a:ext>
                </a:extLst>
              </a:blip>
              <a:stretch>
                <a:fillRect/>
              </a:stretch>
            </p:blipFill>
            <p:spPr>
              <a:xfrm>
                <a:off x="957115" y="5011305"/>
                <a:ext cx="864993" cy="390741"/>
              </a:xfrm>
              <a:prstGeom prst="rect">
                <a:avLst/>
              </a:prstGeom>
              <a:grpFill/>
              <a:ln>
                <a:noFill/>
              </a:ln>
            </p:spPr>
          </p:pic>
          <p:pic>
            <p:nvPicPr>
              <p:cNvPr id="96" name="Picture 40"/>
              <p:cNvPicPr>
                <a:picLocks noChangeAspect="1"/>
              </p:cNvPicPr>
              <p:nvPr/>
            </p:nvPicPr>
            <p:blipFill rotWithShape="1">
              <a:blip r:embed="rId10" cstate="screen">
                <a:biLevel thresh="25000"/>
                <a:extLst>
                  <a:ext uri="{28A0092B-C50C-407E-A947-70E740481C1C}">
                    <a14:useLocalDpi xmlns:a14="http://schemas.microsoft.com/office/drawing/2010/main"/>
                  </a:ext>
                </a:extLst>
              </a:blip>
              <a:srcRect/>
              <a:stretch/>
            </p:blipFill>
            <p:spPr>
              <a:xfrm>
                <a:off x="1762014" y="5011305"/>
                <a:ext cx="752790" cy="390741"/>
              </a:xfrm>
              <a:prstGeom prst="rect">
                <a:avLst/>
              </a:prstGeom>
              <a:grpFill/>
              <a:ln>
                <a:noFill/>
              </a:ln>
            </p:spPr>
          </p:pic>
        </p:grpSp>
      </p:grpSp>
      <p:grpSp>
        <p:nvGrpSpPr>
          <p:cNvPr id="97" name="Group 8"/>
          <p:cNvGrpSpPr/>
          <p:nvPr/>
        </p:nvGrpSpPr>
        <p:grpSpPr>
          <a:xfrm>
            <a:off x="4243191" y="4380094"/>
            <a:ext cx="1824017" cy="1824017"/>
            <a:chOff x="2363159" y="4292275"/>
            <a:chExt cx="1828800" cy="1828800"/>
          </a:xfrm>
        </p:grpSpPr>
        <p:sp>
          <p:nvSpPr>
            <p:cNvPr id="98" name="Rectangle 28"/>
            <p:cNvSpPr/>
            <p:nvPr/>
          </p:nvSpPr>
          <p:spPr bwMode="auto">
            <a:xfrm>
              <a:off x="2363159" y="4292275"/>
              <a:ext cx="1828800" cy="182880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45600" tIns="45600" rIns="45600" bIns="45600" numCol="1" spcCol="0" rtlCol="0" fromWordArt="0" anchor="ctr" anchorCtr="0" forceAA="0" compatLnSpc="1">
              <a:prstTxWarp prst="textNoShape">
                <a:avLst/>
              </a:prstTxWarp>
              <a:noAutofit/>
            </a:bodyPr>
            <a:lstStyle/>
            <a:p>
              <a:pPr marL="0" marR="0" lvl="0" indent="0" algn="ctr" defTabSz="911686" eaLnBrk="1" fontAlgn="base" latinLnBrk="0" hangingPunct="1">
                <a:lnSpc>
                  <a:spcPct val="100000"/>
                </a:lnSpc>
                <a:spcBef>
                  <a:spcPct val="0"/>
                </a:spcBef>
                <a:spcAft>
                  <a:spcPct val="0"/>
                </a:spcAft>
                <a:buClrTx/>
                <a:buSzTx/>
                <a:buFontTx/>
                <a:buNone/>
                <a:tabLst/>
                <a:defRPr/>
              </a:pPr>
              <a:endParaRPr kumimoji="0" lang="en-US" sz="219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9" name="Group 5"/>
            <p:cNvGrpSpPr/>
            <p:nvPr/>
          </p:nvGrpSpPr>
          <p:grpSpPr>
            <a:xfrm>
              <a:off x="2589633" y="5016936"/>
              <a:ext cx="1375853" cy="393192"/>
              <a:chOff x="2651949" y="5016936"/>
              <a:chExt cx="1375853" cy="393192"/>
            </a:xfrm>
          </p:grpSpPr>
          <p:pic>
            <p:nvPicPr>
              <p:cNvPr id="100" name="Picture 29"/>
              <p:cNvPicPr>
                <a:picLocks noChangeAspect="1"/>
              </p:cNvPicPr>
              <p:nvPr/>
            </p:nvPicPr>
            <p:blipFill>
              <a:blip r:embed="rId11" cstate="screen">
                <a:biLevel thresh="25000"/>
                <a:extLst>
                  <a:ext uri="{28A0092B-C50C-407E-A947-70E740481C1C}">
                    <a14:useLocalDpi xmlns:a14="http://schemas.microsoft.com/office/drawing/2010/main"/>
                  </a:ext>
                </a:extLst>
              </a:blip>
              <a:stretch>
                <a:fillRect/>
              </a:stretch>
            </p:blipFill>
            <p:spPr>
              <a:xfrm>
                <a:off x="2651949" y="5016936"/>
                <a:ext cx="699264" cy="393192"/>
              </a:xfrm>
              <a:prstGeom prst="rect">
                <a:avLst/>
              </a:prstGeom>
              <a:noFill/>
              <a:ln>
                <a:noFill/>
              </a:ln>
            </p:spPr>
          </p:pic>
          <p:pic>
            <p:nvPicPr>
              <p:cNvPr id="101" name="Picture 41"/>
              <p:cNvPicPr>
                <a:picLocks noChangeAspect="1"/>
              </p:cNvPicPr>
              <p:nvPr/>
            </p:nvPicPr>
            <p:blipFill rotWithShape="1">
              <a:blip r:embed="rId10" cstate="screen">
                <a:biLevel thresh="25000"/>
                <a:extLst>
                  <a:ext uri="{28A0092B-C50C-407E-A947-70E740481C1C}">
                    <a14:useLocalDpi xmlns:a14="http://schemas.microsoft.com/office/drawing/2010/main"/>
                  </a:ext>
                </a:extLst>
              </a:blip>
              <a:srcRect/>
              <a:stretch/>
            </p:blipFill>
            <p:spPr>
              <a:xfrm>
                <a:off x="3275012" y="5018162"/>
                <a:ext cx="752790" cy="390741"/>
              </a:xfrm>
              <a:prstGeom prst="rect">
                <a:avLst/>
              </a:prstGeom>
              <a:noFill/>
              <a:ln>
                <a:noFill/>
              </a:ln>
            </p:spPr>
          </p:pic>
        </p:grpSp>
      </p:grpSp>
      <p:grpSp>
        <p:nvGrpSpPr>
          <p:cNvPr id="102" name="Group 46"/>
          <p:cNvGrpSpPr/>
          <p:nvPr/>
        </p:nvGrpSpPr>
        <p:grpSpPr>
          <a:xfrm>
            <a:off x="6108001" y="2525072"/>
            <a:ext cx="6066472" cy="3679039"/>
            <a:chOff x="6106443" y="2432387"/>
            <a:chExt cx="6082381" cy="3688687"/>
          </a:xfrm>
        </p:grpSpPr>
        <p:sp>
          <p:nvSpPr>
            <p:cNvPr id="103" name="Rectangle 48"/>
            <p:cNvSpPr/>
            <p:nvPr/>
          </p:nvSpPr>
          <p:spPr bwMode="auto">
            <a:xfrm>
              <a:off x="6106443" y="2432387"/>
              <a:ext cx="6082381" cy="3688687"/>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45600" tIns="45600" rIns="45600" bIns="45600" numCol="1" spcCol="0" rtlCol="0" fromWordArt="0" anchor="ctr" anchorCtr="0" forceAA="0" compatLnSpc="1">
              <a:prstTxWarp prst="textNoShape">
                <a:avLst/>
              </a:prstTxWarp>
              <a:noAutofit/>
            </a:bodyPr>
            <a:lstStyle/>
            <a:p>
              <a:pPr marL="0" marR="0" lvl="0" indent="0" algn="ctr" defTabSz="911686" eaLnBrk="1" fontAlgn="base" latinLnBrk="0" hangingPunct="1">
                <a:lnSpc>
                  <a:spcPct val="100000"/>
                </a:lnSpc>
                <a:spcBef>
                  <a:spcPct val="0"/>
                </a:spcBef>
                <a:spcAft>
                  <a:spcPct val="0"/>
                </a:spcAft>
                <a:buClrTx/>
                <a:buSzTx/>
                <a:buFontTx/>
                <a:buNone/>
                <a:tabLst/>
                <a:defRPr/>
              </a:pPr>
              <a:endParaRPr kumimoji="0" lang="en-US" sz="219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4" name="Picture 30"/>
            <p:cNvPicPr>
              <a:picLocks noChangeAspect="1"/>
            </p:cNvPicPr>
            <p:nvPr/>
          </p:nvPicPr>
          <p:blipFill>
            <a:blip r:embed="rId12" cstate="screen">
              <a:biLevel thresh="25000"/>
              <a:extLst>
                <a:ext uri="{28A0092B-C50C-407E-A947-70E740481C1C}">
                  <a14:useLocalDpi xmlns:a14="http://schemas.microsoft.com/office/drawing/2010/main"/>
                </a:ext>
              </a:extLst>
            </a:blip>
            <a:stretch>
              <a:fillRect/>
            </a:stretch>
          </p:blipFill>
          <p:spPr>
            <a:xfrm>
              <a:off x="6106443" y="3682370"/>
              <a:ext cx="3695633" cy="1280160"/>
            </a:xfrm>
            <a:prstGeom prst="rect">
              <a:avLst/>
            </a:prstGeom>
            <a:noFill/>
            <a:ln>
              <a:noFill/>
            </a:ln>
          </p:spPr>
        </p:pic>
        <p:grpSp>
          <p:nvGrpSpPr>
            <p:cNvPr id="105" name="Group 23"/>
            <p:cNvGrpSpPr>
              <a:grpSpLocks noChangeAspect="1"/>
            </p:cNvGrpSpPr>
            <p:nvPr/>
          </p:nvGrpSpPr>
          <p:grpSpPr>
            <a:xfrm>
              <a:off x="9737677" y="3362330"/>
              <a:ext cx="2167987" cy="1828800"/>
              <a:chOff x="7121463" y="1805915"/>
              <a:chExt cx="4480560" cy="3779570"/>
            </a:xfrm>
          </p:grpSpPr>
          <p:grpSp>
            <p:nvGrpSpPr>
              <p:cNvPr id="106" name="Group 24"/>
              <p:cNvGrpSpPr/>
              <p:nvPr/>
            </p:nvGrpSpPr>
            <p:grpSpPr>
              <a:xfrm>
                <a:off x="7121463" y="1805915"/>
                <a:ext cx="4480560" cy="3779570"/>
                <a:chOff x="2457705" y="860612"/>
                <a:chExt cx="4480560" cy="3779570"/>
              </a:xfrm>
            </p:grpSpPr>
            <p:pic>
              <p:nvPicPr>
                <p:cNvPr id="108" name="Picture 25" descr="C:\Users\v-maryba\Dropbox\ZumTeam\Team_Resources\Design Resources\2012\Windows Brand\Product_renders\WIN_Tablet_16x9_Left_Angle_1_BLUE.png"/>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2457705" y="860612"/>
                  <a:ext cx="4480560" cy="3779570"/>
                </a:xfrm>
                <a:prstGeom prst="rect">
                  <a:avLst/>
                </a:prstGeom>
                <a:noFill/>
                <a:extLst>
                  <a:ext uri="{909E8E84-426E-40DD-AFC4-6F175D3DCCD1}">
                    <a14:hiddenFill xmlns:a14="http://schemas.microsoft.com/office/drawing/2010/main">
                      <a:solidFill>
                        <a:srgbClr val="FFFFFF"/>
                      </a:solidFill>
                    </a14:hiddenFill>
                  </a:ext>
                </a:extLst>
              </p:spPr>
            </p:pic>
            <p:sp>
              <p:nvSpPr>
                <p:cNvPr id="109" name="Trapezoid 26"/>
                <p:cNvSpPr/>
                <p:nvPr>
                  <p:custDataLst>
                    <p:tags r:id="rId1"/>
                  </p:custDataLst>
                </p:nvPr>
              </p:nvSpPr>
              <p:spPr bwMode="auto">
                <a:xfrm rot="16200000">
                  <a:off x="3112005" y="784409"/>
                  <a:ext cx="3137649" cy="3917577"/>
                </a:xfrm>
                <a:prstGeom prst="trapezoid">
                  <a:avLst>
                    <a:gd name="adj" fmla="val 6512"/>
                  </a:avLst>
                </a:prstGeom>
                <a:solidFill>
                  <a:srgbClr val="FFFFFF"/>
                </a:solidFill>
                <a:ln w="10795" cap="flat" cmpd="sng" algn="ctr">
                  <a:noFill/>
                  <a:prstDash val="solid"/>
                  <a:headEnd type="none" w="med" len="med"/>
                  <a:tailEnd type="none" w="med" len="med"/>
                </a:ln>
                <a:effectLst/>
              </p:spPr>
              <p:txBody>
                <a:bodyPr vert="horz" wrap="square" lIns="68400" tIns="45600" rIns="68400" bIns="45600" numCol="1" rtlCol="0" anchor="b" anchorCtr="0" compatLnSpc="1">
                  <a:prstTxWarp prst="textNoShape">
                    <a:avLst/>
                  </a:prstTxWarp>
                </a:bodyPr>
                <a:lstStyle/>
                <a:p>
                  <a:pPr marL="0" marR="0" lvl="0" indent="0" defTabSz="911949" eaLnBrk="1" fontAlgn="auto" latinLnBrk="0" hangingPunct="1">
                    <a:lnSpc>
                      <a:spcPct val="100000"/>
                    </a:lnSpc>
                    <a:spcBef>
                      <a:spcPts val="0"/>
                    </a:spcBef>
                    <a:spcAft>
                      <a:spcPts val="0"/>
                    </a:spcAft>
                    <a:buClrTx/>
                    <a:buSzTx/>
                    <a:buFontTx/>
                    <a:buNone/>
                    <a:tabLst/>
                    <a:defRPr/>
                  </a:pPr>
                  <a:endParaRPr kumimoji="0" lang="en-US" sz="1197" b="0" i="0" u="none" strike="noStrike" kern="0" cap="none" spc="0" normalizeH="0" baseline="0" noProof="0" dirty="0" smtClean="0">
                    <a:ln>
                      <a:noFill/>
                    </a:ln>
                    <a:solidFill>
                      <a:srgbClr val="EB3C00"/>
                    </a:solidFill>
                    <a:effectLst/>
                    <a:uLnTx/>
                    <a:uFillTx/>
                    <a:latin typeface="Segoe UI"/>
                    <a:ea typeface="+mn-ea"/>
                    <a:cs typeface="+mn-cs"/>
                  </a:endParaRPr>
                </a:p>
              </p:txBody>
            </p:sp>
          </p:grpSp>
          <p:pic>
            <p:nvPicPr>
              <p:cNvPr id="107" name="Picture 3"/>
              <p:cNvPicPr>
                <a:picLocks noChangeAspect="1" noChangeArrowheads="1"/>
              </p:cNvPicPr>
              <p:nvPr/>
            </p:nvPicPr>
            <p:blipFill rotWithShape="1">
              <a:blip r:embed="rId14" cstate="screen">
                <a:extLst>
                  <a:ext uri="{28A0092B-C50C-407E-A947-70E740481C1C}">
                    <a14:useLocalDpi xmlns:a14="http://schemas.microsoft.com/office/drawing/2010/main"/>
                  </a:ext>
                </a:extLst>
              </a:blip>
              <a:srcRect/>
              <a:stretch/>
            </p:blipFill>
            <p:spPr bwMode="auto">
              <a:xfrm>
                <a:off x="7705066" y="2299212"/>
                <a:ext cx="3359219" cy="2742001"/>
              </a:xfrm>
              <a:prstGeom prst="rect">
                <a:avLst/>
              </a:prstGeom>
              <a:noFill/>
              <a:ln>
                <a:noFill/>
              </a:ln>
              <a:effectLst/>
              <a:scene3d>
                <a:camera prst="perspectiveFront">
                  <a:rot lat="0" lon="162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110" name="Picture 2" descr="C:\Users\chrisw\Desktop\Cloud Services 3.png"/>
          <p:cNvPicPr>
            <a:picLocks noChangeAspect="1" noChangeArrowheads="1"/>
          </p:cNvPicPr>
          <p:nvPr/>
        </p:nvPicPr>
        <p:blipFill rotWithShape="1">
          <a:blip r:embed="rId15" cstate="screen">
            <a:biLevel thresh="25000"/>
            <a:extLst>
              <a:ext uri="{28A0092B-C50C-407E-A947-70E740481C1C}">
                <a14:useLocalDpi xmlns:a14="http://schemas.microsoft.com/office/drawing/2010/main"/>
              </a:ext>
            </a:extLst>
          </a:blip>
          <a:srcRect/>
          <a:stretch/>
        </p:blipFill>
        <p:spPr bwMode="black">
          <a:xfrm>
            <a:off x="6811108" y="4692407"/>
            <a:ext cx="2850859" cy="151170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37890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750" fill="hold"/>
                                        <p:tgtEl>
                                          <p:spTgt spid="102"/>
                                        </p:tgtEl>
                                        <p:attrNameLst>
                                          <p:attrName>ppt_x</p:attrName>
                                        </p:attrNameLst>
                                      </p:cBhvr>
                                      <p:tavLst>
                                        <p:tav tm="0">
                                          <p:val>
                                            <p:strVal val="1+#ppt_w/2"/>
                                          </p:val>
                                        </p:tav>
                                        <p:tav tm="100000">
                                          <p:val>
                                            <p:strVal val="#ppt_x"/>
                                          </p:val>
                                        </p:tav>
                                      </p:tavLst>
                                    </p:anim>
                                    <p:anim calcmode="lin" valueType="num">
                                      <p:cBhvr additive="base">
                                        <p:cTn id="8" dur="750" fill="hold"/>
                                        <p:tgtEl>
                                          <p:spTgt spid="10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86"/>
                                        </p:tgtEl>
                                        <p:attrNameLst>
                                          <p:attrName>style.visibility</p:attrName>
                                        </p:attrNameLst>
                                      </p:cBhvr>
                                      <p:to>
                                        <p:strVal val="visible"/>
                                      </p:to>
                                    </p:set>
                                    <p:anim calcmode="lin" valueType="num">
                                      <p:cBhvr additive="base">
                                        <p:cTn id="11" dur="750" fill="hold"/>
                                        <p:tgtEl>
                                          <p:spTgt spid="86"/>
                                        </p:tgtEl>
                                        <p:attrNameLst>
                                          <p:attrName>ppt_x</p:attrName>
                                        </p:attrNameLst>
                                      </p:cBhvr>
                                      <p:tavLst>
                                        <p:tav tm="0">
                                          <p:val>
                                            <p:strVal val="0-#ppt_w/2"/>
                                          </p:val>
                                        </p:tav>
                                        <p:tav tm="100000">
                                          <p:val>
                                            <p:strVal val="#ppt_x"/>
                                          </p:val>
                                        </p:tav>
                                      </p:tavLst>
                                    </p:anim>
                                    <p:anim calcmode="lin" valueType="num">
                                      <p:cBhvr additive="base">
                                        <p:cTn id="12" dur="750" fill="hold"/>
                                        <p:tgtEl>
                                          <p:spTgt spid="86"/>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83"/>
                                        </p:tgtEl>
                                        <p:attrNameLst>
                                          <p:attrName>style.visibility</p:attrName>
                                        </p:attrNameLst>
                                      </p:cBhvr>
                                      <p:to>
                                        <p:strVal val="visible"/>
                                      </p:to>
                                    </p:set>
                                    <p:anim calcmode="lin" valueType="num">
                                      <p:cBhvr additive="base">
                                        <p:cTn id="15" dur="750" fill="hold"/>
                                        <p:tgtEl>
                                          <p:spTgt spid="83"/>
                                        </p:tgtEl>
                                        <p:attrNameLst>
                                          <p:attrName>ppt_x</p:attrName>
                                        </p:attrNameLst>
                                      </p:cBhvr>
                                      <p:tavLst>
                                        <p:tav tm="0">
                                          <p:val>
                                            <p:strVal val="0-#ppt_w/2"/>
                                          </p:val>
                                        </p:tav>
                                        <p:tav tm="100000">
                                          <p:val>
                                            <p:strVal val="#ppt_x"/>
                                          </p:val>
                                        </p:tav>
                                      </p:tavLst>
                                    </p:anim>
                                    <p:anim calcmode="lin" valueType="num">
                                      <p:cBhvr additive="base">
                                        <p:cTn id="16" dur="750" fill="hold"/>
                                        <p:tgtEl>
                                          <p:spTgt spid="83"/>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500"/>
                                  </p:stCondLst>
                                  <p:childTnLst>
                                    <p:set>
                                      <p:cBhvr>
                                        <p:cTn id="18" dur="1" fill="hold">
                                          <p:stCondLst>
                                            <p:cond delay="0"/>
                                          </p:stCondLst>
                                        </p:cTn>
                                        <p:tgtEl>
                                          <p:spTgt spid="80"/>
                                        </p:tgtEl>
                                        <p:attrNameLst>
                                          <p:attrName>style.visibility</p:attrName>
                                        </p:attrNameLst>
                                      </p:cBhvr>
                                      <p:to>
                                        <p:strVal val="visible"/>
                                      </p:to>
                                    </p:set>
                                    <p:anim calcmode="lin" valueType="num">
                                      <p:cBhvr additive="base">
                                        <p:cTn id="19" dur="750" fill="hold"/>
                                        <p:tgtEl>
                                          <p:spTgt spid="80"/>
                                        </p:tgtEl>
                                        <p:attrNameLst>
                                          <p:attrName>ppt_x</p:attrName>
                                        </p:attrNameLst>
                                      </p:cBhvr>
                                      <p:tavLst>
                                        <p:tav tm="0">
                                          <p:val>
                                            <p:strVal val="0-#ppt_w/2"/>
                                          </p:val>
                                        </p:tav>
                                        <p:tav tm="100000">
                                          <p:val>
                                            <p:strVal val="#ppt_x"/>
                                          </p:val>
                                        </p:tav>
                                      </p:tavLst>
                                    </p:anim>
                                    <p:anim calcmode="lin" valueType="num">
                                      <p:cBhvr additive="base">
                                        <p:cTn id="20" dur="750" fill="hold"/>
                                        <p:tgtEl>
                                          <p:spTgt spid="80"/>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500"/>
                                  </p:stCondLst>
                                  <p:childTnLst>
                                    <p:set>
                                      <p:cBhvr>
                                        <p:cTn id="22" dur="1" fill="hold">
                                          <p:stCondLst>
                                            <p:cond delay="0"/>
                                          </p:stCondLst>
                                        </p:cTn>
                                        <p:tgtEl>
                                          <p:spTgt spid="97"/>
                                        </p:tgtEl>
                                        <p:attrNameLst>
                                          <p:attrName>style.visibility</p:attrName>
                                        </p:attrNameLst>
                                      </p:cBhvr>
                                      <p:to>
                                        <p:strVal val="visible"/>
                                      </p:to>
                                    </p:set>
                                    <p:anim calcmode="lin" valueType="num">
                                      <p:cBhvr additive="base">
                                        <p:cTn id="23" dur="750" fill="hold"/>
                                        <p:tgtEl>
                                          <p:spTgt spid="97"/>
                                        </p:tgtEl>
                                        <p:attrNameLst>
                                          <p:attrName>ppt_x</p:attrName>
                                        </p:attrNameLst>
                                      </p:cBhvr>
                                      <p:tavLst>
                                        <p:tav tm="0">
                                          <p:val>
                                            <p:strVal val="0-#ppt_w/2"/>
                                          </p:val>
                                        </p:tav>
                                        <p:tav tm="100000">
                                          <p:val>
                                            <p:strVal val="#ppt_x"/>
                                          </p:val>
                                        </p:tav>
                                      </p:tavLst>
                                    </p:anim>
                                    <p:anim calcmode="lin" valueType="num">
                                      <p:cBhvr additive="base">
                                        <p:cTn id="24" dur="750" fill="hold"/>
                                        <p:tgtEl>
                                          <p:spTgt spid="97"/>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750"/>
                                  </p:stCondLst>
                                  <p:childTnLst>
                                    <p:set>
                                      <p:cBhvr>
                                        <p:cTn id="26" dur="1" fill="hold">
                                          <p:stCondLst>
                                            <p:cond delay="0"/>
                                          </p:stCondLst>
                                        </p:cTn>
                                        <p:tgtEl>
                                          <p:spTgt spid="92"/>
                                        </p:tgtEl>
                                        <p:attrNameLst>
                                          <p:attrName>style.visibility</p:attrName>
                                        </p:attrNameLst>
                                      </p:cBhvr>
                                      <p:to>
                                        <p:strVal val="visible"/>
                                      </p:to>
                                    </p:set>
                                    <p:anim calcmode="lin" valueType="num">
                                      <p:cBhvr additive="base">
                                        <p:cTn id="27" dur="750" fill="hold"/>
                                        <p:tgtEl>
                                          <p:spTgt spid="92"/>
                                        </p:tgtEl>
                                        <p:attrNameLst>
                                          <p:attrName>ppt_x</p:attrName>
                                        </p:attrNameLst>
                                      </p:cBhvr>
                                      <p:tavLst>
                                        <p:tav tm="0">
                                          <p:val>
                                            <p:strVal val="0-#ppt_w/2"/>
                                          </p:val>
                                        </p:tav>
                                        <p:tav tm="100000">
                                          <p:val>
                                            <p:strVal val="#ppt_x"/>
                                          </p:val>
                                        </p:tav>
                                      </p:tavLst>
                                    </p:anim>
                                    <p:anim calcmode="lin" valueType="num">
                                      <p:cBhvr additive="base">
                                        <p:cTn id="28" dur="750" fill="hold"/>
                                        <p:tgtEl>
                                          <p:spTgt spid="92"/>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1000"/>
                                  </p:stCondLst>
                                  <p:childTnLst>
                                    <p:set>
                                      <p:cBhvr>
                                        <p:cTn id="30" dur="1" fill="hold">
                                          <p:stCondLst>
                                            <p:cond delay="0"/>
                                          </p:stCondLst>
                                        </p:cTn>
                                        <p:tgtEl>
                                          <p:spTgt spid="89"/>
                                        </p:tgtEl>
                                        <p:attrNameLst>
                                          <p:attrName>style.visibility</p:attrName>
                                        </p:attrNameLst>
                                      </p:cBhvr>
                                      <p:to>
                                        <p:strVal val="visible"/>
                                      </p:to>
                                    </p:set>
                                    <p:anim calcmode="lin" valueType="num">
                                      <p:cBhvr additive="base">
                                        <p:cTn id="31" dur="750" fill="hold"/>
                                        <p:tgtEl>
                                          <p:spTgt spid="89"/>
                                        </p:tgtEl>
                                        <p:attrNameLst>
                                          <p:attrName>ppt_x</p:attrName>
                                        </p:attrNameLst>
                                      </p:cBhvr>
                                      <p:tavLst>
                                        <p:tav tm="0">
                                          <p:val>
                                            <p:strVal val="0-#ppt_w/2"/>
                                          </p:val>
                                        </p:tav>
                                        <p:tav tm="100000">
                                          <p:val>
                                            <p:strVal val="#ppt_x"/>
                                          </p:val>
                                        </p:tav>
                                      </p:tavLst>
                                    </p:anim>
                                    <p:anim calcmode="lin" valueType="num">
                                      <p:cBhvr additive="base">
                                        <p:cTn id="32" dur="750" fill="hold"/>
                                        <p:tgtEl>
                                          <p:spTgt spid="89"/>
                                        </p:tgtEl>
                                        <p:attrNameLst>
                                          <p:attrName>ppt_y</p:attrName>
                                        </p:attrNameLst>
                                      </p:cBhvr>
                                      <p:tavLst>
                                        <p:tav tm="0">
                                          <p:val>
                                            <p:strVal val="#ppt_y"/>
                                          </p:val>
                                        </p:tav>
                                        <p:tav tm="100000">
                                          <p:val>
                                            <p:strVal val="#ppt_y"/>
                                          </p:val>
                                        </p:tav>
                                      </p:tavLst>
                                    </p:anim>
                                  </p:childTnLst>
                                </p:cTn>
                              </p:par>
                              <p:par>
                                <p:cTn id="33" presetID="42" presetClass="entr" presetSubtype="0" fill="hold" nodeType="withEffect">
                                  <p:stCondLst>
                                    <p:cond delay="1000"/>
                                  </p:stCondLst>
                                  <p:childTnLst>
                                    <p:set>
                                      <p:cBhvr>
                                        <p:cTn id="34" dur="1" fill="hold">
                                          <p:stCondLst>
                                            <p:cond delay="0"/>
                                          </p:stCondLst>
                                        </p:cTn>
                                        <p:tgtEl>
                                          <p:spTgt spid="110"/>
                                        </p:tgtEl>
                                        <p:attrNameLst>
                                          <p:attrName>style.visibility</p:attrName>
                                        </p:attrNameLst>
                                      </p:cBhvr>
                                      <p:to>
                                        <p:strVal val="visible"/>
                                      </p:to>
                                    </p:set>
                                    <p:animEffect transition="in" filter="fade">
                                      <p:cBhvr>
                                        <p:cTn id="35" dur="1000"/>
                                        <p:tgtEl>
                                          <p:spTgt spid="110"/>
                                        </p:tgtEl>
                                      </p:cBhvr>
                                    </p:animEffect>
                                    <p:anim calcmode="lin" valueType="num">
                                      <p:cBhvr>
                                        <p:cTn id="36" dur="1000" fill="hold"/>
                                        <p:tgtEl>
                                          <p:spTgt spid="110"/>
                                        </p:tgtEl>
                                        <p:attrNameLst>
                                          <p:attrName>ppt_x</p:attrName>
                                        </p:attrNameLst>
                                      </p:cBhvr>
                                      <p:tavLst>
                                        <p:tav tm="0">
                                          <p:val>
                                            <p:strVal val="#ppt_x"/>
                                          </p:val>
                                        </p:tav>
                                        <p:tav tm="100000">
                                          <p:val>
                                            <p:strVal val="#ppt_x"/>
                                          </p:val>
                                        </p:tav>
                                      </p:tavLst>
                                    </p:anim>
                                    <p:anim calcmode="lin" valueType="num">
                                      <p:cBhvr>
                                        <p:cTn id="37"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3" y="-21635"/>
            <a:ext cx="12243206" cy="6901270"/>
          </a:xfrm>
          <a:prstGeom prst="rect">
            <a:avLst/>
          </a:prstGeom>
        </p:spPr>
      </p:pic>
      <p:sp>
        <p:nvSpPr>
          <p:cNvPr id="12" name="Rectangle 11"/>
          <p:cNvSpPr/>
          <p:nvPr/>
        </p:nvSpPr>
        <p:spPr bwMode="auto">
          <a:xfrm rot="10800000" flipH="1" flipV="1">
            <a:off x="-31011" y="3416"/>
            <a:ext cx="12191999" cy="6854584"/>
          </a:xfrm>
          <a:prstGeom prst="rect">
            <a:avLst/>
          </a:prstGeom>
          <a:gradFill>
            <a:gsLst>
              <a:gs pos="32000">
                <a:srgbClr val="000000">
                  <a:alpha val="0"/>
                </a:srgbClr>
              </a:gs>
              <a:gs pos="91000">
                <a:srgbClr val="000000">
                  <a:alpha val="87000"/>
                </a:srgbClr>
              </a:gs>
            </a:gsLst>
            <a:lin ang="8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b="1" dirty="0">
              <a:solidFill>
                <a:srgbClr val="FF0000"/>
              </a:solidFill>
            </a:endParaRPr>
          </a:p>
        </p:txBody>
      </p:sp>
      <p:sp>
        <p:nvSpPr>
          <p:cNvPr id="14" name="Rectangle 13"/>
          <p:cNvSpPr/>
          <p:nvPr/>
        </p:nvSpPr>
        <p:spPr bwMode="auto">
          <a:xfrm>
            <a:off x="-27940" y="3022977"/>
            <a:ext cx="4986068" cy="2693324"/>
          </a:xfrm>
          <a:prstGeom prst="rect">
            <a:avLst/>
          </a:prstGeom>
          <a:solidFill>
            <a:schemeClr val="accent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22860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defRPr/>
            </a:pPr>
            <a:r>
              <a:rPr lang="en-US" sz="6000" kern="0" dirty="0" err="1" smtClean="0">
                <a:gradFill>
                  <a:gsLst>
                    <a:gs pos="0">
                      <a:srgbClr val="FFFFFF"/>
                    </a:gs>
                    <a:gs pos="100000">
                      <a:srgbClr val="FFFFFF"/>
                    </a:gs>
                  </a:gsLst>
                  <a:lin ang="5400000" scaled="0"/>
                </a:gradFill>
                <a:latin typeface="Segoe UI Light"/>
                <a:ea typeface="Segoe UI" pitchFamily="34" charset="0"/>
                <a:cs typeface="Segoe UI" pitchFamily="34" charset="0"/>
              </a:rPr>
              <a:t>Gestión</a:t>
            </a:r>
            <a:r>
              <a:rPr lang="en-US" sz="6000" kern="0" dirty="0" smtClean="0">
                <a:gradFill>
                  <a:gsLst>
                    <a:gs pos="0">
                      <a:srgbClr val="FFFFFF"/>
                    </a:gs>
                    <a:gs pos="100000">
                      <a:srgbClr val="FFFFFF"/>
                    </a:gs>
                  </a:gsLst>
                  <a:lin ang="5400000" scaled="0"/>
                </a:gradFill>
                <a:latin typeface="Segoe UI Light"/>
                <a:ea typeface="Segoe UI" pitchFamily="34" charset="0"/>
                <a:cs typeface="Segoe UI" pitchFamily="34" charset="0"/>
              </a:rPr>
              <a:t> </a:t>
            </a:r>
            <a:br>
              <a:rPr lang="en-US" sz="6000" kern="0" dirty="0" smtClean="0">
                <a:gradFill>
                  <a:gsLst>
                    <a:gs pos="0">
                      <a:srgbClr val="FFFFFF"/>
                    </a:gs>
                    <a:gs pos="100000">
                      <a:srgbClr val="FFFFFF"/>
                    </a:gs>
                  </a:gsLst>
                  <a:lin ang="5400000" scaled="0"/>
                </a:gradFill>
                <a:latin typeface="Segoe UI Light"/>
                <a:ea typeface="Segoe UI" pitchFamily="34" charset="0"/>
                <a:cs typeface="Segoe UI" pitchFamily="34" charset="0"/>
              </a:rPr>
            </a:br>
            <a:r>
              <a:rPr lang="en-US" sz="6000" kern="0" dirty="0" smtClean="0">
                <a:gradFill>
                  <a:gsLst>
                    <a:gs pos="0">
                      <a:srgbClr val="FFFFFF"/>
                    </a:gs>
                    <a:gs pos="100000">
                      <a:srgbClr val="FFFFFF"/>
                    </a:gs>
                  </a:gsLst>
                  <a:lin ang="5400000" scaled="0"/>
                </a:gradFill>
                <a:latin typeface="Segoe UI Light"/>
                <a:ea typeface="Segoe UI" pitchFamily="34" charset="0"/>
                <a:cs typeface="Segoe UI" pitchFamily="34" charset="0"/>
              </a:rPr>
              <a:t>del </a:t>
            </a:r>
            <a:r>
              <a:rPr lang="en-US" sz="6000" kern="0" dirty="0" err="1" smtClean="0">
                <a:gradFill>
                  <a:gsLst>
                    <a:gs pos="0">
                      <a:srgbClr val="FFFFFF"/>
                    </a:gs>
                    <a:gs pos="100000">
                      <a:srgbClr val="FFFFFF"/>
                    </a:gs>
                  </a:gsLst>
                  <a:lin ang="5400000" scaled="0"/>
                </a:gradFill>
                <a:latin typeface="Segoe UI Light"/>
                <a:ea typeface="Segoe UI" pitchFamily="34" charset="0"/>
                <a:cs typeface="Segoe UI" pitchFamily="34" charset="0"/>
              </a:rPr>
              <a:t>Trabajo</a:t>
            </a:r>
            <a:endParaRPr lang="en-US" sz="6000" kern="0"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 name="TextBox 6"/>
          <p:cNvSpPr txBox="1"/>
          <p:nvPr/>
        </p:nvSpPr>
        <p:spPr>
          <a:xfrm>
            <a:off x="10559780" y="6108655"/>
            <a:ext cx="1523006" cy="600164"/>
          </a:xfrm>
          <a:prstGeom prst="rect">
            <a:avLst/>
          </a:prstGeom>
          <a:noFill/>
        </p:spPr>
        <p:txBody>
          <a:bodyPr lIns="0" tIns="0" rIns="0" bIns="0" anchor="ctr">
            <a:spAutoFit/>
          </a:bodyPr>
          <a:lstStyle/>
          <a:p>
            <a:pPr algn="ctr" defTabSz="913022">
              <a:defRPr/>
            </a:pPr>
            <a:r>
              <a:rPr lang="en-US" sz="3900" spc="-70" dirty="0">
                <a:solidFill>
                  <a:srgbClr val="009E49"/>
                </a:solidFill>
                <a:latin typeface="Segoe Pro" pitchFamily="34" charset="0"/>
              </a:rPr>
              <a:t>Project</a:t>
            </a:r>
          </a:p>
        </p:txBody>
      </p:sp>
      <p:grpSp>
        <p:nvGrpSpPr>
          <p:cNvPr id="23" name="Group 22"/>
          <p:cNvGrpSpPr/>
          <p:nvPr/>
        </p:nvGrpSpPr>
        <p:grpSpPr>
          <a:xfrm>
            <a:off x="3403335" y="3279205"/>
            <a:ext cx="1413961" cy="679211"/>
            <a:chOff x="3816006" y="2558268"/>
            <a:chExt cx="1841225" cy="884452"/>
          </a:xfrm>
        </p:grpSpPr>
        <p:grpSp>
          <p:nvGrpSpPr>
            <p:cNvPr id="24" name="Group 4"/>
            <p:cNvGrpSpPr>
              <a:grpSpLocks noChangeAspect="1"/>
            </p:cNvGrpSpPr>
            <p:nvPr/>
          </p:nvGrpSpPr>
          <p:grpSpPr bwMode="auto">
            <a:xfrm>
              <a:off x="3816006" y="2558268"/>
              <a:ext cx="501837" cy="884452"/>
              <a:chOff x="2613" y="0"/>
              <a:chExt cx="2454" cy="4325"/>
            </a:xfrm>
            <a:solidFill>
              <a:schemeClr val="bg1"/>
            </a:solidFill>
          </p:grpSpPr>
          <p:sp>
            <p:nvSpPr>
              <p:cNvPr id="26" name="Rectangle 5"/>
              <p:cNvSpPr>
                <a:spLocks noChangeArrowheads="1"/>
              </p:cNvSpPr>
              <p:nvPr/>
            </p:nvSpPr>
            <p:spPr bwMode="auto">
              <a:xfrm>
                <a:off x="2971" y="1563"/>
                <a:ext cx="1747" cy="9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endParaRPr>
              </a:p>
            </p:txBody>
          </p:sp>
          <p:sp>
            <p:nvSpPr>
              <p:cNvPr id="27" name="Rectangle 6"/>
              <p:cNvSpPr>
                <a:spLocks noChangeArrowheads="1"/>
              </p:cNvSpPr>
              <p:nvPr/>
            </p:nvSpPr>
            <p:spPr bwMode="auto">
              <a:xfrm>
                <a:off x="2971" y="2607"/>
                <a:ext cx="450" cy="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endParaRPr>
              </a:p>
            </p:txBody>
          </p:sp>
          <p:sp>
            <p:nvSpPr>
              <p:cNvPr id="28" name="Rectangle 7"/>
              <p:cNvSpPr>
                <a:spLocks noChangeArrowheads="1"/>
              </p:cNvSpPr>
              <p:nvPr/>
            </p:nvSpPr>
            <p:spPr bwMode="auto">
              <a:xfrm>
                <a:off x="2971" y="518"/>
                <a:ext cx="905" cy="9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endParaRPr>
              </a:p>
            </p:txBody>
          </p:sp>
          <p:sp>
            <p:nvSpPr>
              <p:cNvPr id="29" name="Rectangle 8"/>
              <p:cNvSpPr>
                <a:spLocks noChangeArrowheads="1"/>
              </p:cNvSpPr>
              <p:nvPr/>
            </p:nvSpPr>
            <p:spPr bwMode="auto">
              <a:xfrm>
                <a:off x="3983" y="977"/>
                <a:ext cx="450" cy="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endParaRPr>
              </a:p>
            </p:txBody>
          </p:sp>
          <p:sp>
            <p:nvSpPr>
              <p:cNvPr id="30" name="Oval 9"/>
              <p:cNvSpPr>
                <a:spLocks noChangeArrowheads="1"/>
              </p:cNvSpPr>
              <p:nvPr/>
            </p:nvSpPr>
            <p:spPr bwMode="auto">
              <a:xfrm>
                <a:off x="4607" y="3952"/>
                <a:ext cx="82" cy="8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endParaRPr>
              </a:p>
            </p:txBody>
          </p:sp>
          <p:sp>
            <p:nvSpPr>
              <p:cNvPr id="31" name="Freeform 10"/>
              <p:cNvSpPr>
                <a:spLocks noEditPoints="1"/>
              </p:cNvSpPr>
              <p:nvPr/>
            </p:nvSpPr>
            <p:spPr bwMode="auto">
              <a:xfrm>
                <a:off x="2613" y="0"/>
                <a:ext cx="2454" cy="4325"/>
              </a:xfrm>
              <a:custGeom>
                <a:avLst/>
                <a:gdLst>
                  <a:gd name="T0" fmla="*/ 492 w 507"/>
                  <a:gd name="T1" fmla="*/ 0 h 894"/>
                  <a:gd name="T2" fmla="*/ 15 w 507"/>
                  <a:gd name="T3" fmla="*/ 0 h 894"/>
                  <a:gd name="T4" fmla="*/ 0 w 507"/>
                  <a:gd name="T5" fmla="*/ 16 h 894"/>
                  <a:gd name="T6" fmla="*/ 0 w 507"/>
                  <a:gd name="T7" fmla="*/ 877 h 894"/>
                  <a:gd name="T8" fmla="*/ 9 w 507"/>
                  <a:gd name="T9" fmla="*/ 893 h 894"/>
                  <a:gd name="T10" fmla="*/ 491 w 507"/>
                  <a:gd name="T11" fmla="*/ 893 h 894"/>
                  <a:gd name="T12" fmla="*/ 506 w 507"/>
                  <a:gd name="T13" fmla="*/ 886 h 894"/>
                  <a:gd name="T14" fmla="*/ 507 w 507"/>
                  <a:gd name="T15" fmla="*/ 447 h 894"/>
                  <a:gd name="T16" fmla="*/ 507 w 507"/>
                  <a:gd name="T17" fmla="*/ 15 h 894"/>
                  <a:gd name="T18" fmla="*/ 327 w 507"/>
                  <a:gd name="T19" fmla="*/ 27 h 894"/>
                  <a:gd name="T20" fmla="*/ 181 w 507"/>
                  <a:gd name="T21" fmla="*/ 37 h 894"/>
                  <a:gd name="T22" fmla="*/ 107 w 507"/>
                  <a:gd name="T23" fmla="*/ 830 h 894"/>
                  <a:gd name="T24" fmla="*/ 93 w 507"/>
                  <a:gd name="T25" fmla="*/ 840 h 894"/>
                  <a:gd name="T26" fmla="*/ 78 w 507"/>
                  <a:gd name="T27" fmla="*/ 830 h 894"/>
                  <a:gd name="T28" fmla="*/ 78 w 507"/>
                  <a:gd name="T29" fmla="*/ 830 h 894"/>
                  <a:gd name="T30" fmla="*/ 76 w 507"/>
                  <a:gd name="T31" fmla="*/ 825 h 894"/>
                  <a:gd name="T32" fmla="*/ 93 w 507"/>
                  <a:gd name="T33" fmla="*/ 812 h 894"/>
                  <a:gd name="T34" fmla="*/ 107 w 507"/>
                  <a:gd name="T35" fmla="*/ 824 h 894"/>
                  <a:gd name="T36" fmla="*/ 252 w 507"/>
                  <a:gd name="T37" fmla="*/ 844 h 894"/>
                  <a:gd name="T38" fmla="*/ 231 w 507"/>
                  <a:gd name="T39" fmla="*/ 826 h 894"/>
                  <a:gd name="T40" fmla="*/ 252 w 507"/>
                  <a:gd name="T41" fmla="*/ 844 h 894"/>
                  <a:gd name="T42" fmla="*/ 231 w 507"/>
                  <a:gd name="T43" fmla="*/ 822 h 894"/>
                  <a:gd name="T44" fmla="*/ 252 w 507"/>
                  <a:gd name="T45" fmla="*/ 805 h 894"/>
                  <a:gd name="T46" fmla="*/ 277 w 507"/>
                  <a:gd name="T47" fmla="*/ 848 h 894"/>
                  <a:gd name="T48" fmla="*/ 256 w 507"/>
                  <a:gd name="T49" fmla="*/ 826 h 894"/>
                  <a:gd name="T50" fmla="*/ 277 w 507"/>
                  <a:gd name="T51" fmla="*/ 848 h 894"/>
                  <a:gd name="T52" fmla="*/ 256 w 507"/>
                  <a:gd name="T53" fmla="*/ 822 h 894"/>
                  <a:gd name="T54" fmla="*/ 277 w 507"/>
                  <a:gd name="T55" fmla="*/ 802 h 894"/>
                  <a:gd name="T56" fmla="*/ 420 w 507"/>
                  <a:gd name="T57" fmla="*/ 838 h 894"/>
                  <a:gd name="T58" fmla="*/ 402 w 507"/>
                  <a:gd name="T59" fmla="*/ 843 h 894"/>
                  <a:gd name="T60" fmla="*/ 409 w 507"/>
                  <a:gd name="T61" fmla="*/ 832 h 894"/>
                  <a:gd name="T62" fmla="*/ 420 w 507"/>
                  <a:gd name="T63" fmla="*/ 813 h 894"/>
                  <a:gd name="T64" fmla="*/ 420 w 507"/>
                  <a:gd name="T65" fmla="*/ 838 h 894"/>
                  <a:gd name="T66" fmla="*/ 38 w 507"/>
                  <a:gd name="T67" fmla="*/ 772 h 894"/>
                  <a:gd name="T68" fmla="*/ 471 w 507"/>
                  <a:gd name="T69" fmla="*/ 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7" h="894">
                    <a:moveTo>
                      <a:pt x="507" y="15"/>
                    </a:moveTo>
                    <a:cubicBezTo>
                      <a:pt x="507" y="3"/>
                      <a:pt x="504" y="0"/>
                      <a:pt x="492" y="0"/>
                    </a:cubicBezTo>
                    <a:cubicBezTo>
                      <a:pt x="425" y="0"/>
                      <a:pt x="359" y="0"/>
                      <a:pt x="292" y="0"/>
                    </a:cubicBezTo>
                    <a:cubicBezTo>
                      <a:pt x="200" y="0"/>
                      <a:pt x="107" y="0"/>
                      <a:pt x="15" y="0"/>
                    </a:cubicBezTo>
                    <a:cubicBezTo>
                      <a:pt x="4" y="0"/>
                      <a:pt x="0" y="3"/>
                      <a:pt x="0" y="15"/>
                    </a:cubicBezTo>
                    <a:cubicBezTo>
                      <a:pt x="0" y="15"/>
                      <a:pt x="0" y="15"/>
                      <a:pt x="0" y="16"/>
                    </a:cubicBezTo>
                    <a:cubicBezTo>
                      <a:pt x="0" y="22"/>
                      <a:pt x="0" y="29"/>
                      <a:pt x="0" y="35"/>
                    </a:cubicBezTo>
                    <a:cubicBezTo>
                      <a:pt x="0" y="242"/>
                      <a:pt x="0" y="811"/>
                      <a:pt x="0" y="877"/>
                    </a:cubicBezTo>
                    <a:cubicBezTo>
                      <a:pt x="0" y="878"/>
                      <a:pt x="0" y="880"/>
                      <a:pt x="0" y="881"/>
                    </a:cubicBezTo>
                    <a:cubicBezTo>
                      <a:pt x="1" y="887"/>
                      <a:pt x="3" y="891"/>
                      <a:pt x="9" y="893"/>
                    </a:cubicBezTo>
                    <a:cubicBezTo>
                      <a:pt x="11" y="893"/>
                      <a:pt x="13" y="893"/>
                      <a:pt x="15" y="893"/>
                    </a:cubicBezTo>
                    <a:cubicBezTo>
                      <a:pt x="175" y="893"/>
                      <a:pt x="332" y="893"/>
                      <a:pt x="491" y="893"/>
                    </a:cubicBezTo>
                    <a:cubicBezTo>
                      <a:pt x="493" y="893"/>
                      <a:pt x="495" y="894"/>
                      <a:pt x="497" y="893"/>
                    </a:cubicBezTo>
                    <a:cubicBezTo>
                      <a:pt x="501" y="893"/>
                      <a:pt x="505" y="891"/>
                      <a:pt x="506" y="886"/>
                    </a:cubicBezTo>
                    <a:cubicBezTo>
                      <a:pt x="506" y="883"/>
                      <a:pt x="507" y="880"/>
                      <a:pt x="507" y="877"/>
                    </a:cubicBezTo>
                    <a:cubicBezTo>
                      <a:pt x="507" y="734"/>
                      <a:pt x="507" y="591"/>
                      <a:pt x="507" y="447"/>
                    </a:cubicBezTo>
                    <a:cubicBezTo>
                      <a:pt x="507" y="447"/>
                      <a:pt x="507" y="447"/>
                      <a:pt x="507" y="447"/>
                    </a:cubicBezTo>
                    <a:cubicBezTo>
                      <a:pt x="507" y="303"/>
                      <a:pt x="507" y="159"/>
                      <a:pt x="507" y="15"/>
                    </a:cubicBezTo>
                    <a:close/>
                    <a:moveTo>
                      <a:pt x="181" y="27"/>
                    </a:moveTo>
                    <a:cubicBezTo>
                      <a:pt x="230" y="27"/>
                      <a:pt x="278" y="27"/>
                      <a:pt x="327" y="27"/>
                    </a:cubicBezTo>
                    <a:cubicBezTo>
                      <a:pt x="327" y="30"/>
                      <a:pt x="327" y="33"/>
                      <a:pt x="327" y="36"/>
                    </a:cubicBezTo>
                    <a:cubicBezTo>
                      <a:pt x="312" y="36"/>
                      <a:pt x="205" y="37"/>
                      <a:pt x="181" y="37"/>
                    </a:cubicBezTo>
                    <a:cubicBezTo>
                      <a:pt x="181" y="34"/>
                      <a:pt x="181" y="31"/>
                      <a:pt x="181" y="27"/>
                    </a:cubicBezTo>
                    <a:close/>
                    <a:moveTo>
                      <a:pt x="107" y="830"/>
                    </a:moveTo>
                    <a:cubicBezTo>
                      <a:pt x="85" y="830"/>
                      <a:pt x="85" y="830"/>
                      <a:pt x="85" y="830"/>
                    </a:cubicBezTo>
                    <a:cubicBezTo>
                      <a:pt x="93" y="840"/>
                      <a:pt x="93" y="840"/>
                      <a:pt x="93" y="840"/>
                    </a:cubicBezTo>
                    <a:cubicBezTo>
                      <a:pt x="86" y="840"/>
                      <a:pt x="86" y="840"/>
                      <a:pt x="86" y="840"/>
                    </a:cubicBezTo>
                    <a:cubicBezTo>
                      <a:pt x="78" y="830"/>
                      <a:pt x="78" y="830"/>
                      <a:pt x="78" y="830"/>
                    </a:cubicBezTo>
                    <a:cubicBezTo>
                      <a:pt x="78" y="830"/>
                      <a:pt x="78" y="830"/>
                      <a:pt x="78" y="830"/>
                    </a:cubicBezTo>
                    <a:cubicBezTo>
                      <a:pt x="78" y="830"/>
                      <a:pt x="78" y="830"/>
                      <a:pt x="78" y="830"/>
                    </a:cubicBezTo>
                    <a:cubicBezTo>
                      <a:pt x="76" y="827"/>
                      <a:pt x="76" y="827"/>
                      <a:pt x="76" y="827"/>
                    </a:cubicBezTo>
                    <a:cubicBezTo>
                      <a:pt x="76" y="825"/>
                      <a:pt x="76" y="825"/>
                      <a:pt x="76" y="825"/>
                    </a:cubicBezTo>
                    <a:cubicBezTo>
                      <a:pt x="86" y="812"/>
                      <a:pt x="86" y="812"/>
                      <a:pt x="86" y="812"/>
                    </a:cubicBezTo>
                    <a:cubicBezTo>
                      <a:pt x="93" y="812"/>
                      <a:pt x="93" y="812"/>
                      <a:pt x="93" y="812"/>
                    </a:cubicBezTo>
                    <a:cubicBezTo>
                      <a:pt x="83" y="824"/>
                      <a:pt x="83" y="824"/>
                      <a:pt x="83" y="824"/>
                    </a:cubicBezTo>
                    <a:cubicBezTo>
                      <a:pt x="107" y="824"/>
                      <a:pt x="107" y="824"/>
                      <a:pt x="107" y="824"/>
                    </a:cubicBezTo>
                    <a:lnTo>
                      <a:pt x="107" y="830"/>
                    </a:lnTo>
                    <a:close/>
                    <a:moveTo>
                      <a:pt x="252" y="844"/>
                    </a:moveTo>
                    <a:cubicBezTo>
                      <a:pt x="231" y="842"/>
                      <a:pt x="231" y="842"/>
                      <a:pt x="231" y="842"/>
                    </a:cubicBezTo>
                    <a:cubicBezTo>
                      <a:pt x="231" y="826"/>
                      <a:pt x="231" y="826"/>
                      <a:pt x="231" y="826"/>
                    </a:cubicBezTo>
                    <a:cubicBezTo>
                      <a:pt x="252" y="826"/>
                      <a:pt x="252" y="826"/>
                      <a:pt x="252" y="826"/>
                    </a:cubicBezTo>
                    <a:lnTo>
                      <a:pt x="252" y="844"/>
                    </a:lnTo>
                    <a:close/>
                    <a:moveTo>
                      <a:pt x="252" y="822"/>
                    </a:moveTo>
                    <a:cubicBezTo>
                      <a:pt x="231" y="822"/>
                      <a:pt x="231" y="822"/>
                      <a:pt x="231" y="822"/>
                    </a:cubicBezTo>
                    <a:cubicBezTo>
                      <a:pt x="231" y="808"/>
                      <a:pt x="231" y="808"/>
                      <a:pt x="231" y="808"/>
                    </a:cubicBezTo>
                    <a:cubicBezTo>
                      <a:pt x="252" y="805"/>
                      <a:pt x="252" y="805"/>
                      <a:pt x="252" y="805"/>
                    </a:cubicBezTo>
                    <a:lnTo>
                      <a:pt x="252" y="822"/>
                    </a:lnTo>
                    <a:close/>
                    <a:moveTo>
                      <a:pt x="277" y="848"/>
                    </a:moveTo>
                    <a:cubicBezTo>
                      <a:pt x="256" y="845"/>
                      <a:pt x="256" y="845"/>
                      <a:pt x="256" y="845"/>
                    </a:cubicBezTo>
                    <a:cubicBezTo>
                      <a:pt x="256" y="826"/>
                      <a:pt x="256" y="826"/>
                      <a:pt x="256" y="826"/>
                    </a:cubicBezTo>
                    <a:cubicBezTo>
                      <a:pt x="277" y="826"/>
                      <a:pt x="277" y="826"/>
                      <a:pt x="277" y="826"/>
                    </a:cubicBezTo>
                    <a:lnTo>
                      <a:pt x="277" y="848"/>
                    </a:lnTo>
                    <a:close/>
                    <a:moveTo>
                      <a:pt x="277" y="822"/>
                    </a:moveTo>
                    <a:cubicBezTo>
                      <a:pt x="256" y="822"/>
                      <a:pt x="256" y="822"/>
                      <a:pt x="256" y="822"/>
                    </a:cubicBezTo>
                    <a:cubicBezTo>
                      <a:pt x="256" y="805"/>
                      <a:pt x="256" y="805"/>
                      <a:pt x="256" y="805"/>
                    </a:cubicBezTo>
                    <a:cubicBezTo>
                      <a:pt x="277" y="802"/>
                      <a:pt x="277" y="802"/>
                      <a:pt x="277" y="802"/>
                    </a:cubicBezTo>
                    <a:lnTo>
                      <a:pt x="277" y="822"/>
                    </a:lnTo>
                    <a:close/>
                    <a:moveTo>
                      <a:pt x="420" y="838"/>
                    </a:moveTo>
                    <a:cubicBezTo>
                      <a:pt x="417" y="838"/>
                      <a:pt x="414" y="837"/>
                      <a:pt x="412" y="835"/>
                    </a:cubicBezTo>
                    <a:cubicBezTo>
                      <a:pt x="402" y="843"/>
                      <a:pt x="402" y="843"/>
                      <a:pt x="402" y="843"/>
                    </a:cubicBezTo>
                    <a:cubicBezTo>
                      <a:pt x="400" y="840"/>
                      <a:pt x="400" y="840"/>
                      <a:pt x="400" y="840"/>
                    </a:cubicBezTo>
                    <a:cubicBezTo>
                      <a:pt x="409" y="832"/>
                      <a:pt x="409" y="832"/>
                      <a:pt x="409" y="832"/>
                    </a:cubicBezTo>
                    <a:cubicBezTo>
                      <a:pt x="408" y="830"/>
                      <a:pt x="408" y="828"/>
                      <a:pt x="408" y="826"/>
                    </a:cubicBezTo>
                    <a:cubicBezTo>
                      <a:pt x="408" y="819"/>
                      <a:pt x="413" y="813"/>
                      <a:pt x="420" y="813"/>
                    </a:cubicBezTo>
                    <a:cubicBezTo>
                      <a:pt x="427" y="813"/>
                      <a:pt x="433" y="819"/>
                      <a:pt x="433" y="826"/>
                    </a:cubicBezTo>
                    <a:cubicBezTo>
                      <a:pt x="433" y="833"/>
                      <a:pt x="427" y="838"/>
                      <a:pt x="420" y="838"/>
                    </a:cubicBezTo>
                    <a:close/>
                    <a:moveTo>
                      <a:pt x="471" y="772"/>
                    </a:moveTo>
                    <a:cubicBezTo>
                      <a:pt x="327" y="772"/>
                      <a:pt x="182" y="772"/>
                      <a:pt x="38" y="772"/>
                    </a:cubicBezTo>
                    <a:cubicBezTo>
                      <a:pt x="38" y="770"/>
                      <a:pt x="38" y="71"/>
                      <a:pt x="38" y="70"/>
                    </a:cubicBezTo>
                    <a:cubicBezTo>
                      <a:pt x="50" y="70"/>
                      <a:pt x="436" y="70"/>
                      <a:pt x="471" y="70"/>
                    </a:cubicBezTo>
                    <a:cubicBezTo>
                      <a:pt x="471" y="304"/>
                      <a:pt x="471" y="538"/>
                      <a:pt x="471" y="7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endParaRPr>
              </a:p>
            </p:txBody>
          </p:sp>
        </p:grpSp>
        <p:sp>
          <p:nvSpPr>
            <p:cNvPr id="25" name="Freeform 5"/>
            <p:cNvSpPr>
              <a:spLocks noEditPoints="1"/>
            </p:cNvSpPr>
            <p:nvPr/>
          </p:nvSpPr>
          <p:spPr bwMode="auto">
            <a:xfrm>
              <a:off x="4451701" y="2775013"/>
              <a:ext cx="1205530" cy="660316"/>
            </a:xfrm>
            <a:custGeom>
              <a:avLst/>
              <a:gdLst>
                <a:gd name="T0" fmla="*/ 698 w 729"/>
                <a:gd name="T1" fmla="*/ 263 h 399"/>
                <a:gd name="T2" fmla="*/ 570 w 729"/>
                <a:gd name="T3" fmla="*/ 19 h 399"/>
                <a:gd name="T4" fmla="*/ 565 w 729"/>
                <a:gd name="T5" fmla="*/ 13 h 399"/>
                <a:gd name="T6" fmla="*/ 10 w 729"/>
                <a:gd name="T7" fmla="*/ 0 h 399"/>
                <a:gd name="T8" fmla="*/ 0 w 729"/>
                <a:gd name="T9" fmla="*/ 14 h 399"/>
                <a:gd name="T10" fmla="*/ 71 w 729"/>
                <a:gd name="T11" fmla="*/ 199 h 399"/>
                <a:gd name="T12" fmla="*/ 8 w 729"/>
                <a:gd name="T13" fmla="*/ 358 h 399"/>
                <a:gd name="T14" fmla="*/ 13 w 729"/>
                <a:gd name="T15" fmla="*/ 363 h 399"/>
                <a:gd name="T16" fmla="*/ 128 w 729"/>
                <a:gd name="T17" fmla="*/ 350 h 399"/>
                <a:gd name="T18" fmla="*/ 145 w 729"/>
                <a:gd name="T19" fmla="*/ 394 h 399"/>
                <a:gd name="T20" fmla="*/ 150 w 729"/>
                <a:gd name="T21" fmla="*/ 399 h 399"/>
                <a:gd name="T22" fmla="*/ 716 w 729"/>
                <a:gd name="T23" fmla="*/ 330 h 399"/>
                <a:gd name="T24" fmla="*/ 729 w 729"/>
                <a:gd name="T25" fmla="*/ 316 h 399"/>
                <a:gd name="T26" fmla="*/ 698 w 729"/>
                <a:gd name="T27" fmla="*/ 263 h 399"/>
                <a:gd name="T28" fmla="*/ 457 w 729"/>
                <a:gd name="T29" fmla="*/ 325 h 399"/>
                <a:gd name="T30" fmla="*/ 464 w 729"/>
                <a:gd name="T31" fmla="*/ 324 h 399"/>
                <a:gd name="T32" fmla="*/ 466 w 729"/>
                <a:gd name="T33" fmla="*/ 330 h 399"/>
                <a:gd name="T34" fmla="*/ 458 w 729"/>
                <a:gd name="T35" fmla="*/ 330 h 399"/>
                <a:gd name="T36" fmla="*/ 457 w 729"/>
                <a:gd name="T37" fmla="*/ 325 h 399"/>
                <a:gd name="T38" fmla="*/ 460 w 729"/>
                <a:gd name="T39" fmla="*/ 337 h 399"/>
                <a:gd name="T40" fmla="*/ 458 w 729"/>
                <a:gd name="T41" fmla="*/ 332 h 399"/>
                <a:gd name="T42" fmla="*/ 466 w 729"/>
                <a:gd name="T43" fmla="*/ 332 h 399"/>
                <a:gd name="T44" fmla="*/ 467 w 729"/>
                <a:gd name="T45" fmla="*/ 338 h 399"/>
                <a:gd name="T46" fmla="*/ 460 w 729"/>
                <a:gd name="T47" fmla="*/ 337 h 399"/>
                <a:gd name="T48" fmla="*/ 466 w 729"/>
                <a:gd name="T49" fmla="*/ 324 h 399"/>
                <a:gd name="T50" fmla="*/ 473 w 729"/>
                <a:gd name="T51" fmla="*/ 323 h 399"/>
                <a:gd name="T52" fmla="*/ 475 w 729"/>
                <a:gd name="T53" fmla="*/ 330 h 399"/>
                <a:gd name="T54" fmla="*/ 467 w 729"/>
                <a:gd name="T55" fmla="*/ 330 h 399"/>
                <a:gd name="T56" fmla="*/ 466 w 729"/>
                <a:gd name="T57" fmla="*/ 324 h 399"/>
                <a:gd name="T58" fmla="*/ 469 w 729"/>
                <a:gd name="T59" fmla="*/ 338 h 399"/>
                <a:gd name="T60" fmla="*/ 467 w 729"/>
                <a:gd name="T61" fmla="*/ 332 h 399"/>
                <a:gd name="T62" fmla="*/ 475 w 729"/>
                <a:gd name="T63" fmla="*/ 332 h 399"/>
                <a:gd name="T64" fmla="*/ 477 w 729"/>
                <a:gd name="T65" fmla="*/ 339 h 399"/>
                <a:gd name="T66" fmla="*/ 469 w 729"/>
                <a:gd name="T67" fmla="*/ 338 h 399"/>
                <a:gd name="T68" fmla="*/ 183 w 729"/>
                <a:gd name="T69" fmla="*/ 340 h 399"/>
                <a:gd name="T70" fmla="*/ 64 w 729"/>
                <a:gd name="T71" fmla="*/ 41 h 399"/>
                <a:gd name="T72" fmla="*/ 555 w 729"/>
                <a:gd name="T73" fmla="*/ 46 h 399"/>
                <a:gd name="T74" fmla="*/ 681 w 729"/>
                <a:gd name="T75" fmla="*/ 289 h 399"/>
                <a:gd name="T76" fmla="*/ 183 w 729"/>
                <a:gd name="T77" fmla="*/ 34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9" h="399">
                  <a:moveTo>
                    <a:pt x="698" y="263"/>
                  </a:moveTo>
                  <a:cubicBezTo>
                    <a:pt x="570" y="19"/>
                    <a:pt x="570" y="19"/>
                    <a:pt x="570" y="19"/>
                  </a:cubicBezTo>
                  <a:cubicBezTo>
                    <a:pt x="569" y="15"/>
                    <a:pt x="568" y="13"/>
                    <a:pt x="565" y="13"/>
                  </a:cubicBezTo>
                  <a:cubicBezTo>
                    <a:pt x="10" y="0"/>
                    <a:pt x="10" y="0"/>
                    <a:pt x="10" y="0"/>
                  </a:cubicBezTo>
                  <a:cubicBezTo>
                    <a:pt x="9" y="0"/>
                    <a:pt x="0" y="3"/>
                    <a:pt x="0" y="14"/>
                  </a:cubicBezTo>
                  <a:cubicBezTo>
                    <a:pt x="71" y="199"/>
                    <a:pt x="71" y="199"/>
                    <a:pt x="71" y="199"/>
                  </a:cubicBezTo>
                  <a:cubicBezTo>
                    <a:pt x="8" y="358"/>
                    <a:pt x="8" y="358"/>
                    <a:pt x="8" y="358"/>
                  </a:cubicBezTo>
                  <a:cubicBezTo>
                    <a:pt x="8" y="361"/>
                    <a:pt x="10" y="363"/>
                    <a:pt x="13" y="363"/>
                  </a:cubicBezTo>
                  <a:cubicBezTo>
                    <a:pt x="128" y="350"/>
                    <a:pt x="128" y="350"/>
                    <a:pt x="128" y="350"/>
                  </a:cubicBezTo>
                  <a:cubicBezTo>
                    <a:pt x="145" y="394"/>
                    <a:pt x="145" y="394"/>
                    <a:pt x="145" y="394"/>
                  </a:cubicBezTo>
                  <a:cubicBezTo>
                    <a:pt x="145" y="397"/>
                    <a:pt x="147" y="399"/>
                    <a:pt x="150" y="399"/>
                  </a:cubicBezTo>
                  <a:cubicBezTo>
                    <a:pt x="716" y="330"/>
                    <a:pt x="716" y="330"/>
                    <a:pt x="716" y="330"/>
                  </a:cubicBezTo>
                  <a:cubicBezTo>
                    <a:pt x="729" y="327"/>
                    <a:pt x="729" y="319"/>
                    <a:pt x="729" y="316"/>
                  </a:cubicBezTo>
                  <a:lnTo>
                    <a:pt x="698" y="263"/>
                  </a:lnTo>
                  <a:close/>
                  <a:moveTo>
                    <a:pt x="457" y="325"/>
                  </a:moveTo>
                  <a:cubicBezTo>
                    <a:pt x="464" y="324"/>
                    <a:pt x="464" y="324"/>
                    <a:pt x="464" y="324"/>
                  </a:cubicBezTo>
                  <a:cubicBezTo>
                    <a:pt x="466" y="330"/>
                    <a:pt x="466" y="330"/>
                    <a:pt x="466" y="330"/>
                  </a:cubicBezTo>
                  <a:cubicBezTo>
                    <a:pt x="458" y="330"/>
                    <a:pt x="458" y="330"/>
                    <a:pt x="458" y="330"/>
                  </a:cubicBezTo>
                  <a:lnTo>
                    <a:pt x="457" y="325"/>
                  </a:lnTo>
                  <a:close/>
                  <a:moveTo>
                    <a:pt x="460" y="337"/>
                  </a:moveTo>
                  <a:cubicBezTo>
                    <a:pt x="458" y="332"/>
                    <a:pt x="458" y="332"/>
                    <a:pt x="458" y="332"/>
                  </a:cubicBezTo>
                  <a:cubicBezTo>
                    <a:pt x="466" y="332"/>
                    <a:pt x="466" y="332"/>
                    <a:pt x="466" y="332"/>
                  </a:cubicBezTo>
                  <a:cubicBezTo>
                    <a:pt x="467" y="338"/>
                    <a:pt x="467" y="338"/>
                    <a:pt x="467" y="338"/>
                  </a:cubicBezTo>
                  <a:lnTo>
                    <a:pt x="460" y="337"/>
                  </a:lnTo>
                  <a:close/>
                  <a:moveTo>
                    <a:pt x="466" y="324"/>
                  </a:moveTo>
                  <a:cubicBezTo>
                    <a:pt x="473" y="323"/>
                    <a:pt x="473" y="323"/>
                    <a:pt x="473" y="323"/>
                  </a:cubicBezTo>
                  <a:cubicBezTo>
                    <a:pt x="475" y="330"/>
                    <a:pt x="475" y="330"/>
                    <a:pt x="475" y="330"/>
                  </a:cubicBezTo>
                  <a:cubicBezTo>
                    <a:pt x="467" y="330"/>
                    <a:pt x="467" y="330"/>
                    <a:pt x="467" y="330"/>
                  </a:cubicBezTo>
                  <a:lnTo>
                    <a:pt x="466" y="324"/>
                  </a:lnTo>
                  <a:close/>
                  <a:moveTo>
                    <a:pt x="469" y="338"/>
                  </a:moveTo>
                  <a:cubicBezTo>
                    <a:pt x="467" y="332"/>
                    <a:pt x="467" y="332"/>
                    <a:pt x="467" y="332"/>
                  </a:cubicBezTo>
                  <a:cubicBezTo>
                    <a:pt x="475" y="332"/>
                    <a:pt x="475" y="332"/>
                    <a:pt x="475" y="332"/>
                  </a:cubicBezTo>
                  <a:cubicBezTo>
                    <a:pt x="477" y="339"/>
                    <a:pt x="477" y="339"/>
                    <a:pt x="477" y="339"/>
                  </a:cubicBezTo>
                  <a:lnTo>
                    <a:pt x="469" y="338"/>
                  </a:lnTo>
                  <a:close/>
                  <a:moveTo>
                    <a:pt x="183" y="340"/>
                  </a:moveTo>
                  <a:cubicBezTo>
                    <a:pt x="64" y="41"/>
                    <a:pt x="64" y="41"/>
                    <a:pt x="64" y="41"/>
                  </a:cubicBezTo>
                  <a:cubicBezTo>
                    <a:pt x="555" y="46"/>
                    <a:pt x="555" y="46"/>
                    <a:pt x="555" y="46"/>
                  </a:cubicBezTo>
                  <a:cubicBezTo>
                    <a:pt x="681" y="289"/>
                    <a:pt x="681" y="289"/>
                    <a:pt x="681" y="289"/>
                  </a:cubicBezTo>
                  <a:lnTo>
                    <a:pt x="183" y="3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282828"/>
                </a:solidFill>
              </a:endParaRPr>
            </a:p>
          </p:txBody>
        </p:sp>
      </p:grpSp>
    </p:spTree>
    <p:extLst>
      <p:ext uri="{BB962C8B-B14F-4D97-AF65-F5344CB8AC3E}">
        <p14:creationId xmlns:p14="http://schemas.microsoft.com/office/powerpoint/2010/main" val="11998186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36078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780" y="926317"/>
            <a:ext cx="8686824" cy="4886339"/>
          </a:xfrm>
          <a:prstGeom prst="rect">
            <a:avLst/>
          </a:prstGeom>
          <a:noFill/>
          <a:ln>
            <a:no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3089" y="4204107"/>
            <a:ext cx="1304657" cy="3005588"/>
          </a:xfrm>
          <a:prstGeom prst="rect">
            <a:avLst/>
          </a:prstGeom>
        </p:spPr>
      </p:pic>
      <p:sp>
        <p:nvSpPr>
          <p:cNvPr id="2" name="Text Placeholder 1"/>
          <p:cNvSpPr>
            <a:spLocks noGrp="1"/>
          </p:cNvSpPr>
          <p:nvPr>
            <p:ph type="body" idx="1"/>
          </p:nvPr>
        </p:nvSpPr>
        <p:spPr>
          <a:xfrm>
            <a:off x="282151" y="27027"/>
            <a:ext cx="3213864" cy="2751138"/>
          </a:xfrm>
        </p:spPr>
        <p:txBody>
          <a:bodyPr/>
          <a:lstStyle/>
          <a:p>
            <a:r>
              <a:rPr lang="en-US" dirty="0" err="1" smtClean="0"/>
              <a:t>Gestión</a:t>
            </a:r>
            <a:r>
              <a:rPr lang="en-US" dirty="0" smtClean="0"/>
              <a:t> del </a:t>
            </a:r>
            <a:r>
              <a:rPr lang="en-US" dirty="0" err="1" smtClean="0"/>
              <a:t>Trabajo</a:t>
            </a:r>
            <a:endParaRPr lang="en-US" dirty="0"/>
          </a:p>
        </p:txBody>
      </p:sp>
      <p:sp>
        <p:nvSpPr>
          <p:cNvPr id="36" name="TextBox 4"/>
          <p:cNvSpPr txBox="1"/>
          <p:nvPr/>
        </p:nvSpPr>
        <p:spPr>
          <a:xfrm>
            <a:off x="6261602" y="5923747"/>
            <a:ext cx="2204905" cy="677108"/>
          </a:xfrm>
          <a:prstGeom prst="rect">
            <a:avLst/>
          </a:prstGeom>
          <a:solidFill>
            <a:schemeClr val="accent4"/>
          </a:solidFill>
          <a:ln w="3175">
            <a:noFill/>
            <a:prstDash val="solid"/>
            <a:miter lim="800000"/>
          </a:ln>
          <a:effectLst/>
        </p:spPr>
        <p:txBody>
          <a:bodyPr wrap="square" lIns="182880" tIns="91440" rIns="91424" bIns="91440" rtlCol="0" anchor="ctr" anchorCtr="0">
            <a:spAutoFit/>
          </a:bodyPr>
          <a:lstStyle>
            <a:defPPr>
              <a:defRPr lang="en-US"/>
            </a:defPPr>
            <a:lvl1pPr defTabSz="914363"/>
            <a:lvl2pPr marL="0" lvl="1" defTabSz="914363">
              <a:defRPr sz="1600">
                <a:solidFill>
                  <a:srgbClr val="FFFFFF"/>
                </a:solidFill>
              </a:defRPr>
            </a:lvl2pPr>
            <a:lvl3pPr marL="914363" defTabSz="914363"/>
            <a:lvl4pPr marL="1371545" defTabSz="914363"/>
            <a:lvl5pPr marL="1828727" defTabSz="914363"/>
            <a:lvl6pPr marL="2285909" defTabSz="914363"/>
            <a:lvl7pPr marL="2743090" defTabSz="914363"/>
            <a:lvl8pPr marL="3200272" defTabSz="914363"/>
            <a:lvl9pPr marL="3657454" defTabSz="914363"/>
          </a:lstStyle>
          <a:p>
            <a:pPr lvl="1"/>
            <a:r>
              <a:rPr lang="en-US" b="1" dirty="0" smtClean="0"/>
              <a:t>Vista </a:t>
            </a:r>
            <a:r>
              <a:rPr lang="en-US" b="1" dirty="0" err="1" smtClean="0"/>
              <a:t>Resumen</a:t>
            </a:r>
            <a:r>
              <a:rPr lang="en-US" b="1" dirty="0" smtClean="0"/>
              <a:t> </a:t>
            </a:r>
            <a:r>
              <a:rPr lang="en-US" dirty="0" smtClean="0"/>
              <a:t>de </a:t>
            </a:r>
            <a:r>
              <a:rPr lang="en-US" dirty="0" err="1" smtClean="0"/>
              <a:t>todos</a:t>
            </a:r>
            <a:r>
              <a:rPr lang="en-US" dirty="0" smtClean="0"/>
              <a:t> los </a:t>
            </a:r>
            <a:r>
              <a:rPr lang="en-US" dirty="0" err="1" smtClean="0"/>
              <a:t>proyectos</a:t>
            </a:r>
            <a:endParaRPr lang="en-US" dirty="0"/>
          </a:p>
        </p:txBody>
      </p:sp>
      <p:cxnSp>
        <p:nvCxnSpPr>
          <p:cNvPr id="38" name="Straight Connector 37"/>
          <p:cNvCxnSpPr/>
          <p:nvPr/>
        </p:nvCxnSpPr>
        <p:spPr>
          <a:xfrm>
            <a:off x="11345594" y="728635"/>
            <a:ext cx="0" cy="373670"/>
          </a:xfrm>
          <a:prstGeom prst="line">
            <a:avLst/>
          </a:prstGeom>
          <a:grpFill/>
          <a:ln w="38100" cap="flat" cmpd="sng" algn="ctr">
            <a:solidFill>
              <a:schemeClr val="accent4"/>
            </a:solidFill>
            <a:prstDash val="solid"/>
            <a:tailEnd type="oval"/>
          </a:ln>
          <a:effectLst/>
        </p:spPr>
      </p:cxnSp>
      <p:sp>
        <p:nvSpPr>
          <p:cNvPr id="39" name="TextBox 4"/>
          <p:cNvSpPr txBox="1"/>
          <p:nvPr/>
        </p:nvSpPr>
        <p:spPr>
          <a:xfrm>
            <a:off x="8032716" y="138118"/>
            <a:ext cx="3723185" cy="677108"/>
          </a:xfrm>
          <a:prstGeom prst="rect">
            <a:avLst/>
          </a:prstGeom>
          <a:solidFill>
            <a:schemeClr val="accent4"/>
          </a:solidFill>
          <a:ln w="3175">
            <a:noFill/>
            <a:prstDash val="solid"/>
            <a:miter lim="800000"/>
          </a:ln>
          <a:effectLst/>
        </p:spPr>
        <p:txBody>
          <a:bodyPr wrap="square" lIns="182880" tIns="91440" rIns="91424" bIns="91440" rtlCol="0" anchor="ctr" anchorCtr="0">
            <a:spAutoFit/>
          </a:bodyPr>
          <a:lstStyle>
            <a:defPPr>
              <a:defRPr lang="en-US"/>
            </a:defPPr>
            <a:lvl1pPr defTabSz="914363"/>
            <a:lvl2pPr marL="0" lvl="1" defTabSz="914363">
              <a:defRPr sz="1600">
                <a:solidFill>
                  <a:srgbClr val="FFFFFF"/>
                </a:solidFill>
              </a:defRPr>
            </a:lvl2pPr>
            <a:lvl3pPr marL="914363" defTabSz="914363"/>
            <a:lvl4pPr marL="1371545" defTabSz="914363"/>
            <a:lvl5pPr marL="1828727" defTabSz="914363"/>
            <a:lvl6pPr marL="2285909" defTabSz="914363"/>
            <a:lvl7pPr marL="2743090" defTabSz="914363"/>
            <a:lvl8pPr marL="3200272" defTabSz="914363"/>
            <a:lvl9pPr marL="3657454" defTabSz="914363"/>
          </a:lstStyle>
          <a:p>
            <a:pPr lvl="1"/>
            <a:r>
              <a:rPr lang="en-US" b="1" dirty="0" smtClean="0"/>
              <a:t>Panel de </a:t>
            </a:r>
            <a:r>
              <a:rPr lang="en-US" b="1" dirty="0" err="1" smtClean="0"/>
              <a:t>Tareas</a:t>
            </a:r>
            <a:r>
              <a:rPr lang="en-US" b="1" dirty="0" smtClean="0"/>
              <a:t> </a:t>
            </a:r>
            <a:r>
              <a:rPr lang="en-US" dirty="0" err="1" smtClean="0"/>
              <a:t>facilita</a:t>
            </a:r>
            <a:r>
              <a:rPr lang="en-US" dirty="0" smtClean="0"/>
              <a:t> </a:t>
            </a:r>
            <a:r>
              <a:rPr lang="en-US" dirty="0" err="1" smtClean="0"/>
              <a:t>una</a:t>
            </a:r>
            <a:r>
              <a:rPr lang="en-US" dirty="0" smtClean="0"/>
              <a:t> vision </a:t>
            </a:r>
            <a:r>
              <a:rPr lang="en-US" dirty="0" err="1" smtClean="0"/>
              <a:t>individualizada</a:t>
            </a:r>
            <a:endParaRPr lang="en-US" dirty="0"/>
          </a:p>
        </p:txBody>
      </p:sp>
      <p:cxnSp>
        <p:nvCxnSpPr>
          <p:cNvPr id="11" name="Straight Connector 10"/>
          <p:cNvCxnSpPr>
            <a:stCxn id="36" idx="0"/>
          </p:cNvCxnSpPr>
          <p:nvPr/>
        </p:nvCxnSpPr>
        <p:spPr>
          <a:xfrm flipV="1">
            <a:off x="7364055" y="5446643"/>
            <a:ext cx="0" cy="477104"/>
          </a:xfrm>
          <a:prstGeom prst="line">
            <a:avLst/>
          </a:prstGeom>
          <a:grpFill/>
          <a:ln w="38100" cap="flat" cmpd="sng" algn="ctr">
            <a:solidFill>
              <a:schemeClr val="accent4"/>
            </a:solidFill>
            <a:prstDash val="solid"/>
            <a:tailEnd type="oval"/>
          </a:ln>
          <a:effectLst/>
        </p:spPr>
      </p:cxnSp>
    </p:spTree>
    <p:extLst>
      <p:ext uri="{BB962C8B-B14F-4D97-AF65-F5344CB8AC3E}">
        <p14:creationId xmlns:p14="http://schemas.microsoft.com/office/powerpoint/2010/main" val="382129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26" presetClass="emph" presetSubtype="0" fill="hold" nodeType="afterEffect">
                                  <p:stCondLst>
                                    <p:cond delay="0"/>
                                  </p:stCondLst>
                                  <p:childTnLst>
                                    <p:animEffect transition="out" filter="fade">
                                      <p:cBhvr>
                                        <p:cTn id="10" dur="500" tmFilter="0, 0; .2, .5; .8, .5; 1, 0"/>
                                        <p:tgtEl>
                                          <p:spTgt spid="3"/>
                                        </p:tgtEl>
                                      </p:cBhvr>
                                    </p:animEffect>
                                    <p:animScale>
                                      <p:cBhvr>
                                        <p:cTn id="11" dur="250" autoRev="1" fill="hold"/>
                                        <p:tgtEl>
                                          <p:spTgt spid="3"/>
                                        </p:tgtEl>
                                      </p:cBhvr>
                                      <p:by x="105000" y="105000"/>
                                    </p:animScale>
                                  </p:childTnLst>
                                </p:cTn>
                              </p:par>
                            </p:childTnLst>
                          </p:cTn>
                        </p:par>
                        <p:par>
                          <p:cTn id="12" fill="hold">
                            <p:stCondLst>
                              <p:cond delay="750"/>
                            </p:stCondLst>
                            <p:childTnLst>
                              <p:par>
                                <p:cTn id="13" presetID="10" presetClass="exit" presetSubtype="0" fill="hold" nodeType="afterEffect">
                                  <p:stCondLst>
                                    <p:cond delay="0"/>
                                  </p:stCondLst>
                                  <p:childTnLst>
                                    <p:animEffect transition="out" filter="fade">
                                      <p:cBhvr>
                                        <p:cTn id="14" dur="250"/>
                                        <p:tgtEl>
                                          <p:spTgt spid="3"/>
                                        </p:tgtEl>
                                      </p:cBhvr>
                                    </p:animEffect>
                                    <p:set>
                                      <p:cBhvr>
                                        <p:cTn id="15" dur="1" fill="hold">
                                          <p:stCondLst>
                                            <p:cond delay="24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1" y="-17619"/>
            <a:ext cx="12224657" cy="6886272"/>
          </a:xfrm>
          <a:prstGeom prst="rect">
            <a:avLst/>
          </a:prstGeom>
        </p:spPr>
      </p:pic>
      <p:sp>
        <p:nvSpPr>
          <p:cNvPr id="12" name="Rectangle 11"/>
          <p:cNvSpPr/>
          <p:nvPr/>
        </p:nvSpPr>
        <p:spPr bwMode="auto">
          <a:xfrm rot="10800000" flipH="1" flipV="1">
            <a:off x="-15240" y="-17851"/>
            <a:ext cx="12223716" cy="6886738"/>
          </a:xfrm>
          <a:prstGeom prst="rect">
            <a:avLst/>
          </a:prstGeom>
          <a:gradFill>
            <a:gsLst>
              <a:gs pos="32000">
                <a:srgbClr val="000000">
                  <a:alpha val="0"/>
                </a:srgbClr>
              </a:gs>
              <a:gs pos="91000">
                <a:srgbClr val="000000">
                  <a:alpha val="87000"/>
                </a:srgbClr>
              </a:gs>
            </a:gsLst>
            <a:lin ang="8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14" name="Rectangle 13"/>
          <p:cNvSpPr/>
          <p:nvPr/>
        </p:nvSpPr>
        <p:spPr bwMode="auto">
          <a:xfrm>
            <a:off x="-15240" y="3022977"/>
            <a:ext cx="4986068" cy="2693324"/>
          </a:xfrm>
          <a:prstGeom prst="rect">
            <a:avLst/>
          </a:prstGeom>
          <a:solidFill>
            <a:schemeClr val="accent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22860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defRPr/>
            </a:pPr>
            <a:r>
              <a:rPr lang="en-US" sz="6000" kern="0" dirty="0" err="1" smtClean="0">
                <a:gradFill>
                  <a:gsLst>
                    <a:gs pos="0">
                      <a:srgbClr val="FFFFFF"/>
                    </a:gs>
                    <a:gs pos="100000">
                      <a:srgbClr val="FFFFFF"/>
                    </a:gs>
                  </a:gsLst>
                  <a:lin ang="5400000" scaled="0"/>
                </a:gradFill>
                <a:latin typeface="Segoe UI Light"/>
                <a:ea typeface="Segoe UI" pitchFamily="34" charset="0"/>
                <a:cs typeface="Segoe UI" pitchFamily="34" charset="0"/>
              </a:rPr>
              <a:t>Gestión</a:t>
            </a:r>
            <a:r>
              <a:rPr lang="en-US" sz="6000" kern="0" dirty="0" smtClean="0">
                <a:gradFill>
                  <a:gsLst>
                    <a:gs pos="0">
                      <a:srgbClr val="FFFFFF"/>
                    </a:gs>
                    <a:gs pos="100000">
                      <a:srgbClr val="FFFFFF"/>
                    </a:gs>
                  </a:gsLst>
                  <a:lin ang="5400000" scaled="0"/>
                </a:gradFill>
                <a:latin typeface="Segoe UI Light"/>
                <a:ea typeface="Segoe UI" pitchFamily="34" charset="0"/>
                <a:cs typeface="Segoe UI" pitchFamily="34" charset="0"/>
              </a:rPr>
              <a:t> de </a:t>
            </a:r>
            <a:r>
              <a:rPr lang="en-US" sz="6000" kern="0" dirty="0" err="1" smtClean="0">
                <a:gradFill>
                  <a:gsLst>
                    <a:gs pos="0">
                      <a:srgbClr val="FFFFFF"/>
                    </a:gs>
                    <a:gs pos="100000">
                      <a:srgbClr val="FFFFFF"/>
                    </a:gs>
                  </a:gsLst>
                  <a:lin ang="5400000" scaled="0"/>
                </a:gradFill>
                <a:latin typeface="Segoe UI Light"/>
                <a:ea typeface="Segoe UI" pitchFamily="34" charset="0"/>
                <a:cs typeface="Segoe UI" pitchFamily="34" charset="0"/>
              </a:rPr>
              <a:t>Recursos</a:t>
            </a:r>
            <a:endParaRPr lang="en-US" sz="6000" kern="0"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 name="Rectangle 8"/>
          <p:cNvSpPr/>
          <p:nvPr/>
        </p:nvSpPr>
        <p:spPr bwMode="auto">
          <a:xfrm rot="10800000" flipH="1" flipV="1">
            <a:off x="8702040" y="4632959"/>
            <a:ext cx="3489958" cy="2221623"/>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extBox 6"/>
          <p:cNvSpPr txBox="1"/>
          <p:nvPr/>
        </p:nvSpPr>
        <p:spPr>
          <a:xfrm>
            <a:off x="10559780" y="6108655"/>
            <a:ext cx="1523006" cy="600164"/>
          </a:xfrm>
          <a:prstGeom prst="rect">
            <a:avLst/>
          </a:prstGeom>
          <a:noFill/>
        </p:spPr>
        <p:txBody>
          <a:bodyPr lIns="0" tIns="0" rIns="0" bIns="0" anchor="ctr">
            <a:spAutoFit/>
          </a:bodyPr>
          <a:lstStyle/>
          <a:p>
            <a:pPr algn="ctr" defTabSz="913022">
              <a:defRPr/>
            </a:pPr>
            <a:r>
              <a:rPr lang="en-US" sz="3900" spc="-70" dirty="0">
                <a:solidFill>
                  <a:srgbClr val="009E49"/>
                </a:solidFill>
                <a:latin typeface="Segoe Pro" pitchFamily="34" charset="0"/>
              </a:rPr>
              <a:t>Project</a:t>
            </a:r>
          </a:p>
        </p:txBody>
      </p:sp>
      <p:grpSp>
        <p:nvGrpSpPr>
          <p:cNvPr id="11" name="Group 10"/>
          <p:cNvGrpSpPr>
            <a:grpSpLocks noChangeAspect="1"/>
          </p:cNvGrpSpPr>
          <p:nvPr/>
        </p:nvGrpSpPr>
        <p:grpSpPr bwMode="auto">
          <a:xfrm>
            <a:off x="3883633" y="3289327"/>
            <a:ext cx="758912" cy="692798"/>
            <a:chOff x="2614" y="1044"/>
            <a:chExt cx="2445" cy="2232"/>
          </a:xfrm>
          <a:solidFill>
            <a:schemeClr val="bg1"/>
          </a:solidFill>
        </p:grpSpPr>
        <p:sp>
          <p:nvSpPr>
            <p:cNvPr id="13" name="Freeform 11"/>
            <p:cNvSpPr>
              <a:spLocks/>
            </p:cNvSpPr>
            <p:nvPr/>
          </p:nvSpPr>
          <p:spPr bwMode="auto">
            <a:xfrm>
              <a:off x="3659" y="1385"/>
              <a:ext cx="782" cy="1763"/>
            </a:xfrm>
            <a:custGeom>
              <a:avLst/>
              <a:gdLst>
                <a:gd name="T0" fmla="*/ 110 w 110"/>
                <a:gd name="T1" fmla="*/ 0 h 248"/>
                <a:gd name="T2" fmla="*/ 67 w 110"/>
                <a:gd name="T3" fmla="*/ 0 h 248"/>
                <a:gd name="T4" fmla="*/ 59 w 110"/>
                <a:gd name="T5" fmla="*/ 0 h 248"/>
                <a:gd name="T6" fmla="*/ 51 w 110"/>
                <a:gd name="T7" fmla="*/ 0 h 248"/>
                <a:gd name="T8" fmla="*/ 51 w 110"/>
                <a:gd name="T9" fmla="*/ 116 h 248"/>
                <a:gd name="T10" fmla="*/ 8 w 110"/>
                <a:gd name="T11" fmla="*/ 116 h 248"/>
                <a:gd name="T12" fmla="*/ 0 w 110"/>
                <a:gd name="T13" fmla="*/ 124 h 248"/>
                <a:gd name="T14" fmla="*/ 8 w 110"/>
                <a:gd name="T15" fmla="*/ 132 h 248"/>
                <a:gd name="T16" fmla="*/ 51 w 110"/>
                <a:gd name="T17" fmla="*/ 132 h 248"/>
                <a:gd name="T18" fmla="*/ 51 w 110"/>
                <a:gd name="T19" fmla="*/ 248 h 248"/>
                <a:gd name="T20" fmla="*/ 59 w 110"/>
                <a:gd name="T21" fmla="*/ 248 h 248"/>
                <a:gd name="T22" fmla="*/ 67 w 110"/>
                <a:gd name="T23" fmla="*/ 248 h 248"/>
                <a:gd name="T24" fmla="*/ 110 w 110"/>
                <a:gd name="T25" fmla="*/ 248 h 248"/>
                <a:gd name="T26" fmla="*/ 110 w 110"/>
                <a:gd name="T27" fmla="*/ 232 h 248"/>
                <a:gd name="T28" fmla="*/ 67 w 110"/>
                <a:gd name="T29" fmla="*/ 232 h 248"/>
                <a:gd name="T30" fmla="*/ 67 w 110"/>
                <a:gd name="T31" fmla="*/ 132 h 248"/>
                <a:gd name="T32" fmla="*/ 110 w 110"/>
                <a:gd name="T33" fmla="*/ 132 h 248"/>
                <a:gd name="T34" fmla="*/ 110 w 110"/>
                <a:gd name="T35" fmla="*/ 116 h 248"/>
                <a:gd name="T36" fmla="*/ 67 w 110"/>
                <a:gd name="T37" fmla="*/ 116 h 248"/>
                <a:gd name="T38" fmla="*/ 67 w 110"/>
                <a:gd name="T39" fmla="*/ 16 h 248"/>
                <a:gd name="T40" fmla="*/ 110 w 110"/>
                <a:gd name="T41" fmla="*/ 16 h 248"/>
                <a:gd name="T42" fmla="*/ 110 w 110"/>
                <a:gd name="T43"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248">
                  <a:moveTo>
                    <a:pt x="110" y="0"/>
                  </a:moveTo>
                  <a:cubicBezTo>
                    <a:pt x="67" y="0"/>
                    <a:pt x="67" y="0"/>
                    <a:pt x="67" y="0"/>
                  </a:cubicBezTo>
                  <a:cubicBezTo>
                    <a:pt x="59" y="0"/>
                    <a:pt x="59" y="0"/>
                    <a:pt x="59" y="0"/>
                  </a:cubicBezTo>
                  <a:cubicBezTo>
                    <a:pt x="51" y="0"/>
                    <a:pt x="51" y="0"/>
                    <a:pt x="51" y="0"/>
                  </a:cubicBezTo>
                  <a:cubicBezTo>
                    <a:pt x="51" y="116"/>
                    <a:pt x="51" y="116"/>
                    <a:pt x="51" y="116"/>
                  </a:cubicBezTo>
                  <a:cubicBezTo>
                    <a:pt x="8" y="116"/>
                    <a:pt x="8" y="116"/>
                    <a:pt x="8" y="116"/>
                  </a:cubicBezTo>
                  <a:cubicBezTo>
                    <a:pt x="4" y="116"/>
                    <a:pt x="0" y="120"/>
                    <a:pt x="0" y="124"/>
                  </a:cubicBezTo>
                  <a:cubicBezTo>
                    <a:pt x="0" y="128"/>
                    <a:pt x="4" y="132"/>
                    <a:pt x="8" y="132"/>
                  </a:cubicBezTo>
                  <a:cubicBezTo>
                    <a:pt x="51" y="132"/>
                    <a:pt x="51" y="132"/>
                    <a:pt x="51" y="132"/>
                  </a:cubicBezTo>
                  <a:cubicBezTo>
                    <a:pt x="51" y="248"/>
                    <a:pt x="51" y="248"/>
                    <a:pt x="51" y="248"/>
                  </a:cubicBezTo>
                  <a:cubicBezTo>
                    <a:pt x="59" y="248"/>
                    <a:pt x="59" y="248"/>
                    <a:pt x="59" y="248"/>
                  </a:cubicBezTo>
                  <a:cubicBezTo>
                    <a:pt x="67" y="248"/>
                    <a:pt x="67" y="248"/>
                    <a:pt x="67" y="248"/>
                  </a:cubicBezTo>
                  <a:cubicBezTo>
                    <a:pt x="110" y="248"/>
                    <a:pt x="110" y="248"/>
                    <a:pt x="110" y="248"/>
                  </a:cubicBezTo>
                  <a:cubicBezTo>
                    <a:pt x="110" y="232"/>
                    <a:pt x="110" y="232"/>
                    <a:pt x="110" y="232"/>
                  </a:cubicBezTo>
                  <a:cubicBezTo>
                    <a:pt x="67" y="232"/>
                    <a:pt x="67" y="232"/>
                    <a:pt x="67" y="232"/>
                  </a:cubicBezTo>
                  <a:cubicBezTo>
                    <a:pt x="67" y="132"/>
                    <a:pt x="67" y="132"/>
                    <a:pt x="67" y="132"/>
                  </a:cubicBezTo>
                  <a:cubicBezTo>
                    <a:pt x="110" y="132"/>
                    <a:pt x="110" y="132"/>
                    <a:pt x="110" y="132"/>
                  </a:cubicBezTo>
                  <a:cubicBezTo>
                    <a:pt x="110" y="116"/>
                    <a:pt x="110" y="116"/>
                    <a:pt x="110" y="116"/>
                  </a:cubicBezTo>
                  <a:cubicBezTo>
                    <a:pt x="67" y="116"/>
                    <a:pt x="67" y="116"/>
                    <a:pt x="67" y="116"/>
                  </a:cubicBezTo>
                  <a:cubicBezTo>
                    <a:pt x="67" y="16"/>
                    <a:pt x="67" y="16"/>
                    <a:pt x="67" y="16"/>
                  </a:cubicBezTo>
                  <a:cubicBezTo>
                    <a:pt x="110" y="16"/>
                    <a:pt x="110" y="16"/>
                    <a:pt x="110" y="16"/>
                  </a:cubicBezTo>
                  <a:lnTo>
                    <a:pt x="1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endParaRPr>
            </a:p>
          </p:txBody>
        </p:sp>
        <p:sp>
          <p:nvSpPr>
            <p:cNvPr id="15" name="Freeform 12"/>
            <p:cNvSpPr>
              <a:spLocks noEditPoints="1"/>
            </p:cNvSpPr>
            <p:nvPr/>
          </p:nvSpPr>
          <p:spPr bwMode="auto">
            <a:xfrm>
              <a:off x="2614" y="1456"/>
              <a:ext cx="1023" cy="1820"/>
            </a:xfrm>
            <a:custGeom>
              <a:avLst/>
              <a:gdLst>
                <a:gd name="T0" fmla="*/ 138 w 144"/>
                <a:gd name="T1" fmla="*/ 53 h 256"/>
                <a:gd name="T2" fmla="*/ 138 w 144"/>
                <a:gd name="T3" fmla="*/ 53 h 256"/>
                <a:gd name="T4" fmla="*/ 108 w 144"/>
                <a:gd name="T5" fmla="*/ 6 h 256"/>
                <a:gd name="T6" fmla="*/ 104 w 144"/>
                <a:gd name="T7" fmla="*/ 3 h 256"/>
                <a:gd name="T8" fmla="*/ 86 w 144"/>
                <a:gd name="T9" fmla="*/ 1 h 256"/>
                <a:gd name="T10" fmla="*/ 86 w 144"/>
                <a:gd name="T11" fmla="*/ 1 h 256"/>
                <a:gd name="T12" fmla="*/ 86 w 144"/>
                <a:gd name="T13" fmla="*/ 1 h 256"/>
                <a:gd name="T14" fmla="*/ 79 w 144"/>
                <a:gd name="T15" fmla="*/ 35 h 256"/>
                <a:gd name="T16" fmla="*/ 78 w 144"/>
                <a:gd name="T17" fmla="*/ 35 h 256"/>
                <a:gd name="T18" fmla="*/ 75 w 144"/>
                <a:gd name="T19" fmla="*/ 12 h 256"/>
                <a:gd name="T20" fmla="*/ 74 w 144"/>
                <a:gd name="T21" fmla="*/ 12 h 256"/>
                <a:gd name="T22" fmla="*/ 70 w 144"/>
                <a:gd name="T23" fmla="*/ 12 h 256"/>
                <a:gd name="T24" fmla="*/ 69 w 144"/>
                <a:gd name="T25" fmla="*/ 12 h 256"/>
                <a:gd name="T26" fmla="*/ 66 w 144"/>
                <a:gd name="T27" fmla="*/ 35 h 256"/>
                <a:gd name="T28" fmla="*/ 66 w 144"/>
                <a:gd name="T29" fmla="*/ 35 h 256"/>
                <a:gd name="T30" fmla="*/ 58 w 144"/>
                <a:gd name="T31" fmla="*/ 1 h 256"/>
                <a:gd name="T32" fmla="*/ 58 w 144"/>
                <a:gd name="T33" fmla="*/ 1 h 256"/>
                <a:gd name="T34" fmla="*/ 58 w 144"/>
                <a:gd name="T35" fmla="*/ 1 h 256"/>
                <a:gd name="T36" fmla="*/ 40 w 144"/>
                <a:gd name="T37" fmla="*/ 3 h 256"/>
                <a:gd name="T38" fmla="*/ 36 w 144"/>
                <a:gd name="T39" fmla="*/ 6 h 256"/>
                <a:gd name="T40" fmla="*/ 7 w 144"/>
                <a:gd name="T41" fmla="*/ 53 h 256"/>
                <a:gd name="T42" fmla="*/ 7 w 144"/>
                <a:gd name="T43" fmla="*/ 53 h 256"/>
                <a:gd name="T44" fmla="*/ 2 w 144"/>
                <a:gd name="T45" fmla="*/ 65 h 256"/>
                <a:gd name="T46" fmla="*/ 19 w 144"/>
                <a:gd name="T47" fmla="*/ 115 h 256"/>
                <a:gd name="T48" fmla="*/ 30 w 144"/>
                <a:gd name="T49" fmla="*/ 120 h 256"/>
                <a:gd name="T50" fmla="*/ 35 w 144"/>
                <a:gd name="T51" fmla="*/ 115 h 256"/>
                <a:gd name="T52" fmla="*/ 35 w 144"/>
                <a:gd name="T53" fmla="*/ 126 h 256"/>
                <a:gd name="T54" fmla="*/ 36 w 144"/>
                <a:gd name="T55" fmla="*/ 126 h 256"/>
                <a:gd name="T56" fmla="*/ 43 w 144"/>
                <a:gd name="T57" fmla="*/ 126 h 256"/>
                <a:gd name="T58" fmla="*/ 47 w 144"/>
                <a:gd name="T59" fmla="*/ 256 h 256"/>
                <a:gd name="T60" fmla="*/ 66 w 144"/>
                <a:gd name="T61" fmla="*/ 256 h 256"/>
                <a:gd name="T62" fmla="*/ 70 w 144"/>
                <a:gd name="T63" fmla="*/ 126 h 256"/>
                <a:gd name="T64" fmla="*/ 74 w 144"/>
                <a:gd name="T65" fmla="*/ 126 h 256"/>
                <a:gd name="T66" fmla="*/ 78 w 144"/>
                <a:gd name="T67" fmla="*/ 256 h 256"/>
                <a:gd name="T68" fmla="*/ 97 w 144"/>
                <a:gd name="T69" fmla="*/ 256 h 256"/>
                <a:gd name="T70" fmla="*/ 101 w 144"/>
                <a:gd name="T71" fmla="*/ 126 h 256"/>
                <a:gd name="T72" fmla="*/ 108 w 144"/>
                <a:gd name="T73" fmla="*/ 126 h 256"/>
                <a:gd name="T74" fmla="*/ 109 w 144"/>
                <a:gd name="T75" fmla="*/ 126 h 256"/>
                <a:gd name="T76" fmla="*/ 109 w 144"/>
                <a:gd name="T77" fmla="*/ 115 h 256"/>
                <a:gd name="T78" fmla="*/ 114 w 144"/>
                <a:gd name="T79" fmla="*/ 120 h 256"/>
                <a:gd name="T80" fmla="*/ 125 w 144"/>
                <a:gd name="T81" fmla="*/ 115 h 256"/>
                <a:gd name="T82" fmla="*/ 143 w 144"/>
                <a:gd name="T83" fmla="*/ 65 h 256"/>
                <a:gd name="T84" fmla="*/ 138 w 144"/>
                <a:gd name="T85" fmla="*/ 53 h 256"/>
                <a:gd name="T86" fmla="*/ 36 w 144"/>
                <a:gd name="T87" fmla="*/ 108 h 256"/>
                <a:gd name="T88" fmla="*/ 20 w 144"/>
                <a:gd name="T89" fmla="*/ 65 h 256"/>
                <a:gd name="T90" fmla="*/ 37 w 144"/>
                <a:gd name="T91" fmla="*/ 38 h 256"/>
                <a:gd name="T92" fmla="*/ 38 w 144"/>
                <a:gd name="T93" fmla="*/ 42 h 256"/>
                <a:gd name="T94" fmla="*/ 36 w 144"/>
                <a:gd name="T95" fmla="*/ 108 h 256"/>
                <a:gd name="T96" fmla="*/ 109 w 144"/>
                <a:gd name="T97" fmla="*/ 108 h 256"/>
                <a:gd name="T98" fmla="*/ 106 w 144"/>
                <a:gd name="T99" fmla="*/ 42 h 256"/>
                <a:gd name="T100" fmla="*/ 107 w 144"/>
                <a:gd name="T101" fmla="*/ 38 h 256"/>
                <a:gd name="T102" fmla="*/ 124 w 144"/>
                <a:gd name="T103" fmla="*/ 65 h 256"/>
                <a:gd name="T104" fmla="*/ 109 w 144"/>
                <a:gd name="T105" fmla="*/ 10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256">
                  <a:moveTo>
                    <a:pt x="138" y="53"/>
                  </a:moveTo>
                  <a:cubicBezTo>
                    <a:pt x="138" y="53"/>
                    <a:pt x="138" y="53"/>
                    <a:pt x="138" y="53"/>
                  </a:cubicBezTo>
                  <a:cubicBezTo>
                    <a:pt x="108" y="6"/>
                    <a:pt x="108" y="6"/>
                    <a:pt x="108" y="6"/>
                  </a:cubicBezTo>
                  <a:cubicBezTo>
                    <a:pt x="108" y="4"/>
                    <a:pt x="106" y="3"/>
                    <a:pt x="104" y="3"/>
                  </a:cubicBezTo>
                  <a:cubicBezTo>
                    <a:pt x="97" y="0"/>
                    <a:pt x="86" y="1"/>
                    <a:pt x="86" y="1"/>
                  </a:cubicBezTo>
                  <a:cubicBezTo>
                    <a:pt x="86" y="1"/>
                    <a:pt x="86" y="1"/>
                    <a:pt x="86" y="1"/>
                  </a:cubicBezTo>
                  <a:cubicBezTo>
                    <a:pt x="86" y="1"/>
                    <a:pt x="86" y="1"/>
                    <a:pt x="86" y="1"/>
                  </a:cubicBezTo>
                  <a:cubicBezTo>
                    <a:pt x="79" y="35"/>
                    <a:pt x="79" y="35"/>
                    <a:pt x="79" y="35"/>
                  </a:cubicBezTo>
                  <a:cubicBezTo>
                    <a:pt x="78" y="35"/>
                    <a:pt x="78" y="35"/>
                    <a:pt x="78" y="35"/>
                  </a:cubicBezTo>
                  <a:cubicBezTo>
                    <a:pt x="75" y="12"/>
                    <a:pt x="75" y="12"/>
                    <a:pt x="75" y="12"/>
                  </a:cubicBezTo>
                  <a:cubicBezTo>
                    <a:pt x="74" y="12"/>
                    <a:pt x="74" y="12"/>
                    <a:pt x="74" y="12"/>
                  </a:cubicBezTo>
                  <a:cubicBezTo>
                    <a:pt x="70" y="12"/>
                    <a:pt x="70" y="12"/>
                    <a:pt x="70" y="12"/>
                  </a:cubicBezTo>
                  <a:cubicBezTo>
                    <a:pt x="69" y="12"/>
                    <a:pt x="69" y="12"/>
                    <a:pt x="69" y="12"/>
                  </a:cubicBezTo>
                  <a:cubicBezTo>
                    <a:pt x="66" y="35"/>
                    <a:pt x="66" y="35"/>
                    <a:pt x="66" y="35"/>
                  </a:cubicBezTo>
                  <a:cubicBezTo>
                    <a:pt x="66" y="35"/>
                    <a:pt x="66" y="35"/>
                    <a:pt x="66" y="35"/>
                  </a:cubicBezTo>
                  <a:cubicBezTo>
                    <a:pt x="58" y="1"/>
                    <a:pt x="58" y="1"/>
                    <a:pt x="58" y="1"/>
                  </a:cubicBezTo>
                  <a:cubicBezTo>
                    <a:pt x="58" y="1"/>
                    <a:pt x="58" y="1"/>
                    <a:pt x="58" y="1"/>
                  </a:cubicBezTo>
                  <a:cubicBezTo>
                    <a:pt x="58" y="1"/>
                    <a:pt x="58" y="1"/>
                    <a:pt x="58" y="1"/>
                  </a:cubicBezTo>
                  <a:cubicBezTo>
                    <a:pt x="58" y="1"/>
                    <a:pt x="47" y="0"/>
                    <a:pt x="40" y="3"/>
                  </a:cubicBezTo>
                  <a:cubicBezTo>
                    <a:pt x="38" y="3"/>
                    <a:pt x="37" y="4"/>
                    <a:pt x="36" y="6"/>
                  </a:cubicBezTo>
                  <a:cubicBezTo>
                    <a:pt x="7" y="53"/>
                    <a:pt x="7" y="53"/>
                    <a:pt x="7" y="53"/>
                  </a:cubicBezTo>
                  <a:cubicBezTo>
                    <a:pt x="7" y="53"/>
                    <a:pt x="7" y="53"/>
                    <a:pt x="7" y="53"/>
                  </a:cubicBezTo>
                  <a:cubicBezTo>
                    <a:pt x="7" y="53"/>
                    <a:pt x="0" y="61"/>
                    <a:pt x="2" y="65"/>
                  </a:cubicBezTo>
                  <a:cubicBezTo>
                    <a:pt x="19" y="115"/>
                    <a:pt x="19" y="115"/>
                    <a:pt x="19" y="115"/>
                  </a:cubicBezTo>
                  <a:cubicBezTo>
                    <a:pt x="21" y="119"/>
                    <a:pt x="26" y="121"/>
                    <a:pt x="30" y="120"/>
                  </a:cubicBezTo>
                  <a:cubicBezTo>
                    <a:pt x="33" y="119"/>
                    <a:pt x="34" y="117"/>
                    <a:pt x="35" y="115"/>
                  </a:cubicBezTo>
                  <a:cubicBezTo>
                    <a:pt x="35" y="126"/>
                    <a:pt x="35" y="126"/>
                    <a:pt x="35" y="126"/>
                  </a:cubicBezTo>
                  <a:cubicBezTo>
                    <a:pt x="36" y="126"/>
                    <a:pt x="36" y="126"/>
                    <a:pt x="36" y="126"/>
                  </a:cubicBezTo>
                  <a:cubicBezTo>
                    <a:pt x="43" y="126"/>
                    <a:pt x="43" y="126"/>
                    <a:pt x="43" y="126"/>
                  </a:cubicBezTo>
                  <a:cubicBezTo>
                    <a:pt x="47" y="256"/>
                    <a:pt x="47" y="256"/>
                    <a:pt x="47" y="256"/>
                  </a:cubicBezTo>
                  <a:cubicBezTo>
                    <a:pt x="66" y="256"/>
                    <a:pt x="66" y="256"/>
                    <a:pt x="66" y="256"/>
                  </a:cubicBezTo>
                  <a:cubicBezTo>
                    <a:pt x="70" y="126"/>
                    <a:pt x="70" y="126"/>
                    <a:pt x="70" y="126"/>
                  </a:cubicBezTo>
                  <a:cubicBezTo>
                    <a:pt x="74" y="126"/>
                    <a:pt x="74" y="126"/>
                    <a:pt x="74" y="126"/>
                  </a:cubicBezTo>
                  <a:cubicBezTo>
                    <a:pt x="78" y="256"/>
                    <a:pt x="78" y="256"/>
                    <a:pt x="78" y="256"/>
                  </a:cubicBezTo>
                  <a:cubicBezTo>
                    <a:pt x="97" y="256"/>
                    <a:pt x="97" y="256"/>
                    <a:pt x="97" y="256"/>
                  </a:cubicBezTo>
                  <a:cubicBezTo>
                    <a:pt x="101" y="126"/>
                    <a:pt x="101" y="126"/>
                    <a:pt x="101" y="126"/>
                  </a:cubicBezTo>
                  <a:cubicBezTo>
                    <a:pt x="108" y="126"/>
                    <a:pt x="108" y="126"/>
                    <a:pt x="108" y="126"/>
                  </a:cubicBezTo>
                  <a:cubicBezTo>
                    <a:pt x="109" y="126"/>
                    <a:pt x="109" y="126"/>
                    <a:pt x="109" y="126"/>
                  </a:cubicBezTo>
                  <a:cubicBezTo>
                    <a:pt x="109" y="115"/>
                    <a:pt x="109" y="115"/>
                    <a:pt x="109" y="115"/>
                  </a:cubicBezTo>
                  <a:cubicBezTo>
                    <a:pt x="110" y="117"/>
                    <a:pt x="112" y="119"/>
                    <a:pt x="114" y="120"/>
                  </a:cubicBezTo>
                  <a:cubicBezTo>
                    <a:pt x="119" y="121"/>
                    <a:pt x="124" y="119"/>
                    <a:pt x="125" y="115"/>
                  </a:cubicBezTo>
                  <a:cubicBezTo>
                    <a:pt x="143" y="65"/>
                    <a:pt x="143" y="65"/>
                    <a:pt x="143" y="65"/>
                  </a:cubicBezTo>
                  <a:cubicBezTo>
                    <a:pt x="144" y="61"/>
                    <a:pt x="138" y="53"/>
                    <a:pt x="138" y="53"/>
                  </a:cubicBezTo>
                  <a:close/>
                  <a:moveTo>
                    <a:pt x="36" y="108"/>
                  </a:moveTo>
                  <a:cubicBezTo>
                    <a:pt x="20" y="65"/>
                    <a:pt x="20" y="65"/>
                    <a:pt x="20" y="65"/>
                  </a:cubicBezTo>
                  <a:cubicBezTo>
                    <a:pt x="37" y="38"/>
                    <a:pt x="37" y="38"/>
                    <a:pt x="37" y="38"/>
                  </a:cubicBezTo>
                  <a:cubicBezTo>
                    <a:pt x="38" y="40"/>
                    <a:pt x="38" y="42"/>
                    <a:pt x="38" y="42"/>
                  </a:cubicBezTo>
                  <a:lnTo>
                    <a:pt x="36" y="108"/>
                  </a:lnTo>
                  <a:close/>
                  <a:moveTo>
                    <a:pt x="109" y="108"/>
                  </a:moveTo>
                  <a:cubicBezTo>
                    <a:pt x="106" y="42"/>
                    <a:pt x="106" y="42"/>
                    <a:pt x="106" y="42"/>
                  </a:cubicBezTo>
                  <a:cubicBezTo>
                    <a:pt x="106" y="42"/>
                    <a:pt x="107" y="40"/>
                    <a:pt x="107" y="38"/>
                  </a:cubicBezTo>
                  <a:cubicBezTo>
                    <a:pt x="124" y="65"/>
                    <a:pt x="124" y="65"/>
                    <a:pt x="124" y="65"/>
                  </a:cubicBezTo>
                  <a:lnTo>
                    <a:pt x="109"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endParaRPr>
            </a:p>
          </p:txBody>
        </p:sp>
        <p:sp>
          <p:nvSpPr>
            <p:cNvPr id="16" name="Freeform 13"/>
            <p:cNvSpPr>
              <a:spLocks/>
            </p:cNvSpPr>
            <p:nvPr/>
          </p:nvSpPr>
          <p:spPr bwMode="auto">
            <a:xfrm>
              <a:off x="3005" y="1044"/>
              <a:ext cx="249" cy="348"/>
            </a:xfrm>
            <a:custGeom>
              <a:avLst/>
              <a:gdLst>
                <a:gd name="T0" fmla="*/ 17 w 35"/>
                <a:gd name="T1" fmla="*/ 0 h 49"/>
                <a:gd name="T2" fmla="*/ 0 w 35"/>
                <a:gd name="T3" fmla="*/ 15 h 49"/>
                <a:gd name="T4" fmla="*/ 17 w 35"/>
                <a:gd name="T5" fmla="*/ 49 h 49"/>
                <a:gd name="T6" fmla="*/ 35 w 35"/>
                <a:gd name="T7" fmla="*/ 15 h 49"/>
                <a:gd name="T8" fmla="*/ 17 w 35"/>
                <a:gd name="T9" fmla="*/ 0 h 49"/>
              </a:gdLst>
              <a:ahLst/>
              <a:cxnLst>
                <a:cxn ang="0">
                  <a:pos x="T0" y="T1"/>
                </a:cxn>
                <a:cxn ang="0">
                  <a:pos x="T2" y="T3"/>
                </a:cxn>
                <a:cxn ang="0">
                  <a:pos x="T4" y="T5"/>
                </a:cxn>
                <a:cxn ang="0">
                  <a:pos x="T6" y="T7"/>
                </a:cxn>
                <a:cxn ang="0">
                  <a:pos x="T8" y="T9"/>
                </a:cxn>
              </a:cxnLst>
              <a:rect l="0" t="0" r="r" b="b"/>
              <a:pathLst>
                <a:path w="35" h="49">
                  <a:moveTo>
                    <a:pt x="17" y="0"/>
                  </a:moveTo>
                  <a:cubicBezTo>
                    <a:pt x="17" y="0"/>
                    <a:pt x="0" y="0"/>
                    <a:pt x="0" y="15"/>
                  </a:cubicBezTo>
                  <a:cubicBezTo>
                    <a:pt x="0" y="25"/>
                    <a:pt x="5" y="49"/>
                    <a:pt x="17" y="49"/>
                  </a:cubicBezTo>
                  <a:cubicBezTo>
                    <a:pt x="30" y="49"/>
                    <a:pt x="35" y="25"/>
                    <a:pt x="35" y="15"/>
                  </a:cubicBezTo>
                  <a:cubicBezTo>
                    <a:pt x="35" y="0"/>
                    <a:pt x="17"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endParaRPr>
            </a:p>
          </p:txBody>
        </p:sp>
        <p:sp>
          <p:nvSpPr>
            <p:cNvPr id="17" name="Freeform 14"/>
            <p:cNvSpPr>
              <a:spLocks/>
            </p:cNvSpPr>
            <p:nvPr/>
          </p:nvSpPr>
          <p:spPr bwMode="auto">
            <a:xfrm>
              <a:off x="4696" y="1044"/>
              <a:ext cx="192" cy="270"/>
            </a:xfrm>
            <a:custGeom>
              <a:avLst/>
              <a:gdLst>
                <a:gd name="T0" fmla="*/ 14 w 27"/>
                <a:gd name="T1" fmla="*/ 0 h 38"/>
                <a:gd name="T2" fmla="*/ 0 w 27"/>
                <a:gd name="T3" fmla="*/ 12 h 38"/>
                <a:gd name="T4" fmla="*/ 14 w 27"/>
                <a:gd name="T5" fmla="*/ 38 h 38"/>
                <a:gd name="T6" fmla="*/ 27 w 27"/>
                <a:gd name="T7" fmla="*/ 12 h 38"/>
                <a:gd name="T8" fmla="*/ 14 w 27"/>
                <a:gd name="T9" fmla="*/ 0 h 38"/>
              </a:gdLst>
              <a:ahLst/>
              <a:cxnLst>
                <a:cxn ang="0">
                  <a:pos x="T0" y="T1"/>
                </a:cxn>
                <a:cxn ang="0">
                  <a:pos x="T2" y="T3"/>
                </a:cxn>
                <a:cxn ang="0">
                  <a:pos x="T4" y="T5"/>
                </a:cxn>
                <a:cxn ang="0">
                  <a:pos x="T6" y="T7"/>
                </a:cxn>
                <a:cxn ang="0">
                  <a:pos x="T8" y="T9"/>
                </a:cxn>
              </a:cxnLst>
              <a:rect l="0" t="0" r="r" b="b"/>
              <a:pathLst>
                <a:path w="27" h="38">
                  <a:moveTo>
                    <a:pt x="14" y="0"/>
                  </a:moveTo>
                  <a:cubicBezTo>
                    <a:pt x="14" y="0"/>
                    <a:pt x="0" y="0"/>
                    <a:pt x="0" y="12"/>
                  </a:cubicBezTo>
                  <a:cubicBezTo>
                    <a:pt x="0" y="20"/>
                    <a:pt x="4" y="38"/>
                    <a:pt x="14" y="38"/>
                  </a:cubicBezTo>
                  <a:cubicBezTo>
                    <a:pt x="23" y="38"/>
                    <a:pt x="27" y="20"/>
                    <a:pt x="27" y="12"/>
                  </a:cubicBezTo>
                  <a:cubicBezTo>
                    <a:pt x="27" y="0"/>
                    <a:pt x="14"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endParaRPr>
            </a:p>
          </p:txBody>
        </p:sp>
        <p:sp>
          <p:nvSpPr>
            <p:cNvPr id="18" name="Freeform 15"/>
            <p:cNvSpPr>
              <a:spLocks/>
            </p:cNvSpPr>
            <p:nvPr/>
          </p:nvSpPr>
          <p:spPr bwMode="auto">
            <a:xfrm>
              <a:off x="4526" y="1357"/>
              <a:ext cx="533" cy="305"/>
            </a:xfrm>
            <a:custGeom>
              <a:avLst/>
              <a:gdLst>
                <a:gd name="T0" fmla="*/ 46 w 75"/>
                <a:gd name="T1" fmla="*/ 0 h 43"/>
                <a:gd name="T2" fmla="*/ 46 w 75"/>
                <a:gd name="T3" fmla="*/ 13 h 43"/>
                <a:gd name="T4" fmla="*/ 45 w 75"/>
                <a:gd name="T5" fmla="*/ 13 h 43"/>
                <a:gd name="T6" fmla="*/ 31 w 75"/>
                <a:gd name="T7" fmla="*/ 13 h 43"/>
                <a:gd name="T8" fmla="*/ 30 w 75"/>
                <a:gd name="T9" fmla="*/ 13 h 43"/>
                <a:gd name="T10" fmla="*/ 30 w 75"/>
                <a:gd name="T11" fmla="*/ 0 h 43"/>
                <a:gd name="T12" fmla="*/ 3 w 75"/>
                <a:gd name="T13" fmla="*/ 10 h 43"/>
                <a:gd name="T14" fmla="*/ 0 w 75"/>
                <a:gd name="T15" fmla="*/ 43 h 43"/>
                <a:gd name="T16" fmla="*/ 75 w 75"/>
                <a:gd name="T17" fmla="*/ 43 h 43"/>
                <a:gd name="T18" fmla="*/ 72 w 75"/>
                <a:gd name="T19" fmla="*/ 10 h 43"/>
                <a:gd name="T20" fmla="*/ 46 w 7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43">
                  <a:moveTo>
                    <a:pt x="46" y="0"/>
                  </a:moveTo>
                  <a:cubicBezTo>
                    <a:pt x="46" y="13"/>
                    <a:pt x="46" y="13"/>
                    <a:pt x="46" y="13"/>
                  </a:cubicBezTo>
                  <a:cubicBezTo>
                    <a:pt x="45" y="13"/>
                    <a:pt x="45" y="13"/>
                    <a:pt x="45" y="13"/>
                  </a:cubicBezTo>
                  <a:cubicBezTo>
                    <a:pt x="31" y="13"/>
                    <a:pt x="31" y="13"/>
                    <a:pt x="31" y="13"/>
                  </a:cubicBezTo>
                  <a:cubicBezTo>
                    <a:pt x="30" y="13"/>
                    <a:pt x="30" y="13"/>
                    <a:pt x="30" y="13"/>
                  </a:cubicBezTo>
                  <a:cubicBezTo>
                    <a:pt x="30" y="0"/>
                    <a:pt x="30" y="0"/>
                    <a:pt x="30" y="0"/>
                  </a:cubicBezTo>
                  <a:cubicBezTo>
                    <a:pt x="30" y="0"/>
                    <a:pt x="7" y="5"/>
                    <a:pt x="3" y="10"/>
                  </a:cubicBezTo>
                  <a:cubicBezTo>
                    <a:pt x="1" y="12"/>
                    <a:pt x="1" y="26"/>
                    <a:pt x="0" y="43"/>
                  </a:cubicBezTo>
                  <a:cubicBezTo>
                    <a:pt x="75" y="43"/>
                    <a:pt x="75" y="43"/>
                    <a:pt x="75" y="43"/>
                  </a:cubicBezTo>
                  <a:cubicBezTo>
                    <a:pt x="75" y="26"/>
                    <a:pt x="74" y="12"/>
                    <a:pt x="72" y="10"/>
                  </a:cubicBezTo>
                  <a:cubicBezTo>
                    <a:pt x="68" y="5"/>
                    <a:pt x="46"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endParaRPr>
            </a:p>
          </p:txBody>
        </p:sp>
        <p:sp>
          <p:nvSpPr>
            <p:cNvPr id="19" name="Freeform 16"/>
            <p:cNvSpPr>
              <a:spLocks/>
            </p:cNvSpPr>
            <p:nvPr/>
          </p:nvSpPr>
          <p:spPr bwMode="auto">
            <a:xfrm>
              <a:off x="4696" y="1854"/>
              <a:ext cx="192" cy="263"/>
            </a:xfrm>
            <a:custGeom>
              <a:avLst/>
              <a:gdLst>
                <a:gd name="T0" fmla="*/ 14 w 27"/>
                <a:gd name="T1" fmla="*/ 0 h 37"/>
                <a:gd name="T2" fmla="*/ 0 w 27"/>
                <a:gd name="T3" fmla="*/ 11 h 37"/>
                <a:gd name="T4" fmla="*/ 14 w 27"/>
                <a:gd name="T5" fmla="*/ 37 h 37"/>
                <a:gd name="T6" fmla="*/ 27 w 27"/>
                <a:gd name="T7" fmla="*/ 11 h 37"/>
                <a:gd name="T8" fmla="*/ 14 w 27"/>
                <a:gd name="T9" fmla="*/ 0 h 37"/>
              </a:gdLst>
              <a:ahLst/>
              <a:cxnLst>
                <a:cxn ang="0">
                  <a:pos x="T0" y="T1"/>
                </a:cxn>
                <a:cxn ang="0">
                  <a:pos x="T2" y="T3"/>
                </a:cxn>
                <a:cxn ang="0">
                  <a:pos x="T4" y="T5"/>
                </a:cxn>
                <a:cxn ang="0">
                  <a:pos x="T6" y="T7"/>
                </a:cxn>
                <a:cxn ang="0">
                  <a:pos x="T8" y="T9"/>
                </a:cxn>
              </a:cxnLst>
              <a:rect l="0" t="0" r="r" b="b"/>
              <a:pathLst>
                <a:path w="27" h="37">
                  <a:moveTo>
                    <a:pt x="14" y="0"/>
                  </a:moveTo>
                  <a:cubicBezTo>
                    <a:pt x="14" y="0"/>
                    <a:pt x="0" y="0"/>
                    <a:pt x="0" y="11"/>
                  </a:cubicBezTo>
                  <a:cubicBezTo>
                    <a:pt x="0" y="19"/>
                    <a:pt x="4" y="37"/>
                    <a:pt x="14" y="37"/>
                  </a:cubicBezTo>
                  <a:cubicBezTo>
                    <a:pt x="23" y="37"/>
                    <a:pt x="27" y="19"/>
                    <a:pt x="27" y="11"/>
                  </a:cubicBezTo>
                  <a:cubicBezTo>
                    <a:pt x="27" y="0"/>
                    <a:pt x="14"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endParaRPr>
            </a:p>
          </p:txBody>
        </p:sp>
        <p:sp>
          <p:nvSpPr>
            <p:cNvPr id="20" name="Freeform 17"/>
            <p:cNvSpPr>
              <a:spLocks/>
            </p:cNvSpPr>
            <p:nvPr/>
          </p:nvSpPr>
          <p:spPr bwMode="auto">
            <a:xfrm>
              <a:off x="4526" y="2167"/>
              <a:ext cx="533" cy="299"/>
            </a:xfrm>
            <a:custGeom>
              <a:avLst/>
              <a:gdLst>
                <a:gd name="T0" fmla="*/ 46 w 75"/>
                <a:gd name="T1" fmla="*/ 0 h 42"/>
                <a:gd name="T2" fmla="*/ 46 w 75"/>
                <a:gd name="T3" fmla="*/ 13 h 42"/>
                <a:gd name="T4" fmla="*/ 45 w 75"/>
                <a:gd name="T5" fmla="*/ 13 h 42"/>
                <a:gd name="T6" fmla="*/ 31 w 75"/>
                <a:gd name="T7" fmla="*/ 13 h 42"/>
                <a:gd name="T8" fmla="*/ 30 w 75"/>
                <a:gd name="T9" fmla="*/ 13 h 42"/>
                <a:gd name="T10" fmla="*/ 30 w 75"/>
                <a:gd name="T11" fmla="*/ 0 h 42"/>
                <a:gd name="T12" fmla="*/ 3 w 75"/>
                <a:gd name="T13" fmla="*/ 9 h 42"/>
                <a:gd name="T14" fmla="*/ 0 w 75"/>
                <a:gd name="T15" fmla="*/ 42 h 42"/>
                <a:gd name="T16" fmla="*/ 75 w 75"/>
                <a:gd name="T17" fmla="*/ 42 h 42"/>
                <a:gd name="T18" fmla="*/ 72 w 75"/>
                <a:gd name="T19" fmla="*/ 9 h 42"/>
                <a:gd name="T20" fmla="*/ 46 w 75"/>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42">
                  <a:moveTo>
                    <a:pt x="46" y="0"/>
                  </a:moveTo>
                  <a:cubicBezTo>
                    <a:pt x="46" y="13"/>
                    <a:pt x="46" y="13"/>
                    <a:pt x="46" y="13"/>
                  </a:cubicBezTo>
                  <a:cubicBezTo>
                    <a:pt x="45" y="13"/>
                    <a:pt x="45" y="13"/>
                    <a:pt x="45" y="13"/>
                  </a:cubicBezTo>
                  <a:cubicBezTo>
                    <a:pt x="31" y="13"/>
                    <a:pt x="31" y="13"/>
                    <a:pt x="31" y="13"/>
                  </a:cubicBezTo>
                  <a:cubicBezTo>
                    <a:pt x="30" y="13"/>
                    <a:pt x="30" y="13"/>
                    <a:pt x="30" y="13"/>
                  </a:cubicBezTo>
                  <a:cubicBezTo>
                    <a:pt x="30" y="0"/>
                    <a:pt x="30" y="0"/>
                    <a:pt x="30" y="0"/>
                  </a:cubicBezTo>
                  <a:cubicBezTo>
                    <a:pt x="30" y="0"/>
                    <a:pt x="7" y="5"/>
                    <a:pt x="3" y="9"/>
                  </a:cubicBezTo>
                  <a:cubicBezTo>
                    <a:pt x="1" y="11"/>
                    <a:pt x="1" y="26"/>
                    <a:pt x="0" y="42"/>
                  </a:cubicBezTo>
                  <a:cubicBezTo>
                    <a:pt x="75" y="42"/>
                    <a:pt x="75" y="42"/>
                    <a:pt x="75" y="42"/>
                  </a:cubicBezTo>
                  <a:cubicBezTo>
                    <a:pt x="75" y="26"/>
                    <a:pt x="74" y="11"/>
                    <a:pt x="72" y="9"/>
                  </a:cubicBezTo>
                  <a:cubicBezTo>
                    <a:pt x="68" y="5"/>
                    <a:pt x="46"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endParaRPr>
            </a:p>
          </p:txBody>
        </p:sp>
        <p:sp>
          <p:nvSpPr>
            <p:cNvPr id="21" name="Freeform 18"/>
            <p:cNvSpPr>
              <a:spLocks/>
            </p:cNvSpPr>
            <p:nvPr/>
          </p:nvSpPr>
          <p:spPr bwMode="auto">
            <a:xfrm>
              <a:off x="4696" y="2658"/>
              <a:ext cx="192" cy="270"/>
            </a:xfrm>
            <a:custGeom>
              <a:avLst/>
              <a:gdLst>
                <a:gd name="T0" fmla="*/ 14 w 27"/>
                <a:gd name="T1" fmla="*/ 0 h 38"/>
                <a:gd name="T2" fmla="*/ 0 w 27"/>
                <a:gd name="T3" fmla="*/ 12 h 38"/>
                <a:gd name="T4" fmla="*/ 14 w 27"/>
                <a:gd name="T5" fmla="*/ 38 h 38"/>
                <a:gd name="T6" fmla="*/ 27 w 27"/>
                <a:gd name="T7" fmla="*/ 12 h 38"/>
                <a:gd name="T8" fmla="*/ 14 w 27"/>
                <a:gd name="T9" fmla="*/ 0 h 38"/>
              </a:gdLst>
              <a:ahLst/>
              <a:cxnLst>
                <a:cxn ang="0">
                  <a:pos x="T0" y="T1"/>
                </a:cxn>
                <a:cxn ang="0">
                  <a:pos x="T2" y="T3"/>
                </a:cxn>
                <a:cxn ang="0">
                  <a:pos x="T4" y="T5"/>
                </a:cxn>
                <a:cxn ang="0">
                  <a:pos x="T6" y="T7"/>
                </a:cxn>
                <a:cxn ang="0">
                  <a:pos x="T8" y="T9"/>
                </a:cxn>
              </a:cxnLst>
              <a:rect l="0" t="0" r="r" b="b"/>
              <a:pathLst>
                <a:path w="27" h="38">
                  <a:moveTo>
                    <a:pt x="14" y="0"/>
                  </a:moveTo>
                  <a:cubicBezTo>
                    <a:pt x="14" y="0"/>
                    <a:pt x="0" y="0"/>
                    <a:pt x="0" y="12"/>
                  </a:cubicBezTo>
                  <a:cubicBezTo>
                    <a:pt x="0" y="19"/>
                    <a:pt x="4" y="38"/>
                    <a:pt x="14" y="38"/>
                  </a:cubicBezTo>
                  <a:cubicBezTo>
                    <a:pt x="23" y="38"/>
                    <a:pt x="27" y="19"/>
                    <a:pt x="27" y="12"/>
                  </a:cubicBezTo>
                  <a:cubicBezTo>
                    <a:pt x="27" y="0"/>
                    <a:pt x="14"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endParaRPr>
            </a:p>
          </p:txBody>
        </p:sp>
        <p:sp>
          <p:nvSpPr>
            <p:cNvPr id="22" name="Freeform 19"/>
            <p:cNvSpPr>
              <a:spLocks/>
            </p:cNvSpPr>
            <p:nvPr/>
          </p:nvSpPr>
          <p:spPr bwMode="auto">
            <a:xfrm>
              <a:off x="4526" y="2970"/>
              <a:ext cx="533" cy="306"/>
            </a:xfrm>
            <a:custGeom>
              <a:avLst/>
              <a:gdLst>
                <a:gd name="T0" fmla="*/ 46 w 75"/>
                <a:gd name="T1" fmla="*/ 0 h 43"/>
                <a:gd name="T2" fmla="*/ 46 w 75"/>
                <a:gd name="T3" fmla="*/ 13 h 43"/>
                <a:gd name="T4" fmla="*/ 45 w 75"/>
                <a:gd name="T5" fmla="*/ 13 h 43"/>
                <a:gd name="T6" fmla="*/ 31 w 75"/>
                <a:gd name="T7" fmla="*/ 13 h 43"/>
                <a:gd name="T8" fmla="*/ 30 w 75"/>
                <a:gd name="T9" fmla="*/ 13 h 43"/>
                <a:gd name="T10" fmla="*/ 30 w 75"/>
                <a:gd name="T11" fmla="*/ 0 h 43"/>
                <a:gd name="T12" fmla="*/ 3 w 75"/>
                <a:gd name="T13" fmla="*/ 9 h 43"/>
                <a:gd name="T14" fmla="*/ 0 w 75"/>
                <a:gd name="T15" fmla="*/ 43 h 43"/>
                <a:gd name="T16" fmla="*/ 75 w 75"/>
                <a:gd name="T17" fmla="*/ 43 h 43"/>
                <a:gd name="T18" fmla="*/ 72 w 75"/>
                <a:gd name="T19" fmla="*/ 9 h 43"/>
                <a:gd name="T20" fmla="*/ 46 w 7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43">
                  <a:moveTo>
                    <a:pt x="46" y="0"/>
                  </a:moveTo>
                  <a:cubicBezTo>
                    <a:pt x="46" y="13"/>
                    <a:pt x="46" y="13"/>
                    <a:pt x="46" y="13"/>
                  </a:cubicBezTo>
                  <a:cubicBezTo>
                    <a:pt x="45" y="13"/>
                    <a:pt x="45" y="13"/>
                    <a:pt x="45" y="13"/>
                  </a:cubicBezTo>
                  <a:cubicBezTo>
                    <a:pt x="31" y="13"/>
                    <a:pt x="31" y="13"/>
                    <a:pt x="31" y="13"/>
                  </a:cubicBezTo>
                  <a:cubicBezTo>
                    <a:pt x="30" y="13"/>
                    <a:pt x="30" y="13"/>
                    <a:pt x="30" y="13"/>
                  </a:cubicBezTo>
                  <a:cubicBezTo>
                    <a:pt x="30" y="0"/>
                    <a:pt x="30" y="0"/>
                    <a:pt x="30" y="0"/>
                  </a:cubicBezTo>
                  <a:cubicBezTo>
                    <a:pt x="30" y="0"/>
                    <a:pt x="7" y="5"/>
                    <a:pt x="3" y="9"/>
                  </a:cubicBezTo>
                  <a:cubicBezTo>
                    <a:pt x="1" y="11"/>
                    <a:pt x="1" y="26"/>
                    <a:pt x="0" y="43"/>
                  </a:cubicBezTo>
                  <a:cubicBezTo>
                    <a:pt x="75" y="43"/>
                    <a:pt x="75" y="43"/>
                    <a:pt x="75" y="43"/>
                  </a:cubicBezTo>
                  <a:cubicBezTo>
                    <a:pt x="75" y="26"/>
                    <a:pt x="74" y="11"/>
                    <a:pt x="72" y="9"/>
                  </a:cubicBezTo>
                  <a:cubicBezTo>
                    <a:pt x="68" y="5"/>
                    <a:pt x="46"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endParaRPr>
            </a:p>
          </p:txBody>
        </p:sp>
      </p:grpSp>
    </p:spTree>
    <p:extLst>
      <p:ext uri="{BB962C8B-B14F-4D97-AF65-F5344CB8AC3E}">
        <p14:creationId xmlns:p14="http://schemas.microsoft.com/office/powerpoint/2010/main" val="38961751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PPM Flexible – Enlace de </a:t>
            </a:r>
            <a:r>
              <a:rPr lang="en-US" dirty="0" err="1" smtClean="0"/>
              <a:t>Recursos</a:t>
            </a:r>
            <a:endParaRPr lang="en-US" dirty="0"/>
          </a:p>
        </p:txBody>
      </p:sp>
      <p:sp>
        <p:nvSpPr>
          <p:cNvPr id="10" name="TextBox 4"/>
          <p:cNvSpPr txBox="1"/>
          <p:nvPr/>
        </p:nvSpPr>
        <p:spPr>
          <a:xfrm>
            <a:off x="6466341" y="5797917"/>
            <a:ext cx="2734655" cy="923330"/>
          </a:xfrm>
          <a:prstGeom prst="rect">
            <a:avLst/>
          </a:prstGeom>
          <a:solidFill>
            <a:schemeClr val="accent4"/>
          </a:solidFill>
          <a:ln w="3175">
            <a:noFill/>
            <a:prstDash val="solid"/>
            <a:miter lim="800000"/>
          </a:ln>
          <a:effectLst/>
        </p:spPr>
        <p:txBody>
          <a:bodyPr wrap="square" lIns="182880" tIns="91440" rIns="91424" bIns="91440" rtlCol="0" anchor="ctr" anchorCtr="0">
            <a:spAutoFit/>
          </a:bodyPr>
          <a:lstStyle>
            <a:defPPr>
              <a:defRPr lang="en-US"/>
            </a:defPPr>
            <a:lvl1pPr defTabSz="914363"/>
            <a:lvl2pPr marL="0" lvl="1" defTabSz="914363">
              <a:defRPr sz="1600">
                <a:solidFill>
                  <a:srgbClr val="FFFFFF"/>
                </a:solidFill>
              </a:defRPr>
            </a:lvl2pPr>
            <a:lvl3pPr marL="914363" defTabSz="914363"/>
            <a:lvl4pPr marL="1371545" defTabSz="914363"/>
            <a:lvl5pPr marL="1828727" defTabSz="914363"/>
            <a:lvl6pPr marL="2285909" defTabSz="914363"/>
            <a:lvl7pPr marL="2743090" defTabSz="914363"/>
            <a:lvl8pPr marL="3200272" defTabSz="914363"/>
            <a:lvl9pPr marL="3657454" defTabSz="914363"/>
          </a:lstStyle>
          <a:p>
            <a:pPr lvl="1"/>
            <a:r>
              <a:rPr lang="en-US" dirty="0" err="1" smtClean="0"/>
              <a:t>Interfaz</a:t>
            </a:r>
            <a:r>
              <a:rPr lang="en-US" dirty="0" smtClean="0"/>
              <a:t> </a:t>
            </a:r>
            <a:r>
              <a:rPr lang="en-US" dirty="0" err="1" smtClean="0"/>
              <a:t>intuitiva</a:t>
            </a:r>
            <a:r>
              <a:rPr lang="en-US" dirty="0" smtClean="0"/>
              <a:t> para la entrada de </a:t>
            </a:r>
            <a:r>
              <a:rPr lang="en-US" dirty="0" err="1" smtClean="0"/>
              <a:t>detalles</a:t>
            </a:r>
            <a:r>
              <a:rPr lang="en-US" dirty="0" smtClean="0"/>
              <a:t> y </a:t>
            </a:r>
            <a:r>
              <a:rPr lang="en-US" dirty="0" err="1" smtClean="0"/>
              <a:t>envío</a:t>
            </a:r>
            <a:r>
              <a:rPr lang="en-US" dirty="0" smtClean="0"/>
              <a:t> de </a:t>
            </a:r>
            <a:r>
              <a:rPr lang="en-US" dirty="0" err="1" smtClean="0"/>
              <a:t>peticiones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8958" y="1084435"/>
            <a:ext cx="8657637" cy="4651955"/>
          </a:xfrm>
          <a:prstGeom prst="rect">
            <a:avLst/>
          </a:prstGeom>
        </p:spPr>
      </p:pic>
      <p:cxnSp>
        <p:nvCxnSpPr>
          <p:cNvPr id="9" name="Straight Connector 8"/>
          <p:cNvCxnSpPr/>
          <p:nvPr/>
        </p:nvCxnSpPr>
        <p:spPr>
          <a:xfrm flipH="1" flipV="1">
            <a:off x="7833669" y="4332472"/>
            <a:ext cx="8090" cy="1588556"/>
          </a:xfrm>
          <a:prstGeom prst="line">
            <a:avLst/>
          </a:prstGeom>
          <a:grpFill/>
          <a:ln w="38100" cap="flat" cmpd="sng" algn="ctr">
            <a:solidFill>
              <a:schemeClr val="accent4"/>
            </a:solidFill>
            <a:prstDash val="solid"/>
            <a:tailEnd type="oval"/>
          </a:ln>
          <a:effectLst/>
        </p:spPr>
      </p:cxnSp>
    </p:spTree>
    <p:extLst>
      <p:ext uri="{BB962C8B-B14F-4D97-AF65-F5344CB8AC3E}">
        <p14:creationId xmlns:p14="http://schemas.microsoft.com/office/powerpoint/2010/main" val="2867612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 y="-12393"/>
            <a:ext cx="12273377" cy="6925647"/>
          </a:xfrm>
          <a:prstGeom prst="rect">
            <a:avLst/>
          </a:prstGeom>
        </p:spPr>
      </p:pic>
      <p:sp>
        <p:nvSpPr>
          <p:cNvPr id="12" name="Rectangle 11"/>
          <p:cNvSpPr/>
          <p:nvPr/>
        </p:nvSpPr>
        <p:spPr bwMode="auto">
          <a:xfrm rot="10800000" flipH="1" flipV="1">
            <a:off x="-1245" y="0"/>
            <a:ext cx="12273377" cy="6913254"/>
          </a:xfrm>
          <a:prstGeom prst="rect">
            <a:avLst/>
          </a:prstGeom>
          <a:gradFill>
            <a:gsLst>
              <a:gs pos="32000">
                <a:srgbClr val="000000">
                  <a:alpha val="0"/>
                </a:srgbClr>
              </a:gs>
              <a:gs pos="91000">
                <a:srgbClr val="000000">
                  <a:alpha val="87000"/>
                </a:srgbClr>
              </a:gs>
            </a:gsLst>
            <a:lin ang="8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14" name="Rectangle 13"/>
          <p:cNvSpPr/>
          <p:nvPr/>
        </p:nvSpPr>
        <p:spPr bwMode="auto">
          <a:xfrm>
            <a:off x="0" y="3022977"/>
            <a:ext cx="4986068" cy="2693324"/>
          </a:xfrm>
          <a:prstGeom prst="rect">
            <a:avLst/>
          </a:prstGeom>
          <a:solidFill>
            <a:schemeClr val="accent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22860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defRPr/>
            </a:pPr>
            <a:r>
              <a:rPr lang="en-US" sz="6000" kern="0" dirty="0" err="1" smtClean="0">
                <a:gradFill>
                  <a:gsLst>
                    <a:gs pos="0">
                      <a:srgbClr val="FFFFFF"/>
                    </a:gs>
                    <a:gs pos="100000">
                      <a:srgbClr val="FFFFFF"/>
                    </a:gs>
                  </a:gsLst>
                  <a:lin ang="5400000" scaled="0"/>
                </a:gradFill>
                <a:latin typeface="Segoe UI Light"/>
                <a:ea typeface="Segoe UI" pitchFamily="34" charset="0"/>
                <a:cs typeface="Segoe UI" pitchFamily="34" charset="0"/>
              </a:rPr>
              <a:t>Foco</a:t>
            </a:r>
            <a:r>
              <a:rPr lang="en-US" sz="6000" kern="0" dirty="0" smtClean="0">
                <a:gradFill>
                  <a:gsLst>
                    <a:gs pos="0">
                      <a:srgbClr val="FFFFFF"/>
                    </a:gs>
                    <a:gs pos="100000">
                      <a:srgbClr val="FFFFFF"/>
                    </a:gs>
                  </a:gsLst>
                  <a:lin ang="5400000" scaled="0"/>
                </a:gradFill>
                <a:latin typeface="Segoe UI Light"/>
                <a:ea typeface="Segoe UI" pitchFamily="34" charset="0"/>
                <a:cs typeface="Segoe UI" pitchFamily="34" charset="0"/>
              </a:rPr>
              <a:t> </a:t>
            </a:r>
            <a:r>
              <a:rPr lang="en-US" sz="6000" kern="0" dirty="0" err="1" smtClean="0">
                <a:gradFill>
                  <a:gsLst>
                    <a:gs pos="0">
                      <a:srgbClr val="FFFFFF"/>
                    </a:gs>
                    <a:gs pos="100000">
                      <a:srgbClr val="FFFFFF"/>
                    </a:gs>
                  </a:gsLst>
                  <a:lin ang="5400000" scaled="0"/>
                </a:gradFill>
                <a:latin typeface="Segoe UI Light"/>
                <a:ea typeface="Segoe UI" pitchFamily="34" charset="0"/>
                <a:cs typeface="Segoe UI" pitchFamily="34" charset="0"/>
              </a:rPr>
              <a:t>en</a:t>
            </a:r>
            <a:r>
              <a:rPr lang="en-US" sz="6000" kern="0" dirty="0" smtClean="0">
                <a:gradFill>
                  <a:gsLst>
                    <a:gs pos="0">
                      <a:srgbClr val="FFFFFF"/>
                    </a:gs>
                    <a:gs pos="100000">
                      <a:srgbClr val="FFFFFF"/>
                    </a:gs>
                  </a:gsLst>
                  <a:lin ang="5400000" scaled="0"/>
                </a:gradFill>
                <a:latin typeface="Segoe UI Light"/>
                <a:ea typeface="Segoe UI" pitchFamily="34" charset="0"/>
                <a:cs typeface="Segoe UI" pitchFamily="34" charset="0"/>
              </a:rPr>
              <a:t> la </a:t>
            </a:r>
            <a:r>
              <a:rPr lang="en-US" sz="6000" kern="0" dirty="0" err="1" smtClean="0">
                <a:gradFill>
                  <a:gsLst>
                    <a:gs pos="0">
                      <a:srgbClr val="FFFFFF"/>
                    </a:gs>
                    <a:gs pos="100000">
                      <a:srgbClr val="FFFFFF"/>
                    </a:gs>
                  </a:gsLst>
                  <a:lin ang="5400000" scaled="0"/>
                </a:gradFill>
                <a:latin typeface="Segoe UI Light"/>
                <a:ea typeface="Segoe UI" pitchFamily="34" charset="0"/>
                <a:cs typeface="Segoe UI" pitchFamily="34" charset="0"/>
              </a:rPr>
              <a:t>Empresa</a:t>
            </a:r>
            <a:endParaRPr lang="en-US" sz="6000" kern="0"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 name="TextBox 6"/>
          <p:cNvSpPr txBox="1"/>
          <p:nvPr/>
        </p:nvSpPr>
        <p:spPr>
          <a:xfrm>
            <a:off x="10559780" y="6108655"/>
            <a:ext cx="1523006" cy="600164"/>
          </a:xfrm>
          <a:prstGeom prst="rect">
            <a:avLst/>
          </a:prstGeom>
          <a:noFill/>
        </p:spPr>
        <p:txBody>
          <a:bodyPr lIns="0" tIns="0" rIns="0" bIns="0" anchor="ctr">
            <a:spAutoFit/>
          </a:bodyPr>
          <a:lstStyle/>
          <a:p>
            <a:pPr algn="ctr" defTabSz="913022">
              <a:defRPr/>
            </a:pPr>
            <a:r>
              <a:rPr lang="en-US" sz="3900" spc="-70" dirty="0">
                <a:solidFill>
                  <a:srgbClr val="009E49"/>
                </a:solidFill>
                <a:latin typeface="Segoe Pro" pitchFamily="34" charset="0"/>
              </a:rPr>
              <a:t>Project</a:t>
            </a:r>
          </a:p>
        </p:txBody>
      </p:sp>
      <p:pic>
        <p:nvPicPr>
          <p:cNvPr id="10"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920465" y="3305788"/>
            <a:ext cx="807529" cy="679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3289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82151" y="27027"/>
            <a:ext cx="3213864" cy="2751138"/>
          </a:xfrm>
        </p:spPr>
        <p:txBody>
          <a:bodyPr/>
          <a:lstStyle/>
          <a:p>
            <a:r>
              <a:rPr lang="en-US" dirty="0" err="1" smtClean="0"/>
              <a:t>Agilidad</a:t>
            </a:r>
            <a:r>
              <a:rPr lang="en-US" dirty="0" smtClean="0"/>
              <a:t> y Control – </a:t>
            </a:r>
            <a:r>
              <a:rPr lang="en-US" dirty="0" err="1" smtClean="0"/>
              <a:t>Foco</a:t>
            </a:r>
            <a:r>
              <a:rPr lang="en-US" dirty="0" smtClean="0"/>
              <a:t> </a:t>
            </a:r>
            <a:r>
              <a:rPr lang="en-US" dirty="0" err="1" smtClean="0"/>
              <a:t>en</a:t>
            </a:r>
            <a:r>
              <a:rPr lang="en-US" dirty="0" smtClean="0"/>
              <a:t> la </a:t>
            </a:r>
            <a:r>
              <a:rPr lang="en-US" dirty="0" err="1" smtClean="0"/>
              <a:t>Empresa</a:t>
            </a:r>
            <a:endParaRPr lang="en-US" dirty="0"/>
          </a:p>
        </p:txBody>
      </p:sp>
      <p:sp>
        <p:nvSpPr>
          <p:cNvPr id="4" name="Text Placeholder 3"/>
          <p:cNvSpPr>
            <a:spLocks noGrp="1"/>
          </p:cNvSpPr>
          <p:nvPr>
            <p:ph type="body" sz="quarter" idx="10"/>
          </p:nvPr>
        </p:nvSpPr>
        <p:spPr>
          <a:xfrm>
            <a:off x="303006" y="3054084"/>
            <a:ext cx="2969566" cy="1800493"/>
          </a:xfrm>
        </p:spPr>
        <p:txBody>
          <a:bodyPr/>
          <a:lstStyle/>
          <a:p>
            <a:r>
              <a:rPr lang="en-US" sz="1800" dirty="0" err="1" smtClean="0"/>
              <a:t>Consolidación</a:t>
            </a:r>
            <a:r>
              <a:rPr lang="en-US" sz="1800" dirty="0" smtClean="0"/>
              <a:t> de </a:t>
            </a:r>
            <a:r>
              <a:rPr lang="en-US" sz="1800" dirty="0" err="1" smtClean="0"/>
              <a:t>Infraestructura</a:t>
            </a:r>
            <a:endParaRPr lang="en-US" sz="1800" dirty="0"/>
          </a:p>
        </p:txBody>
      </p:sp>
      <p:sp>
        <p:nvSpPr>
          <p:cNvPr id="5" name="Rectangle 4"/>
          <p:cNvSpPr/>
          <p:nvPr/>
        </p:nvSpPr>
        <p:spPr bwMode="auto">
          <a:xfrm>
            <a:off x="3990109" y="315622"/>
            <a:ext cx="7804727" cy="39378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274320" tIns="45720" rIns="45720" bIns="45720" numCol="1" spcCol="0" rtlCol="0" fromWordArt="0" anchor="t" anchorCtr="0" forceAA="0" compatLnSpc="1">
            <a:prstTxWarp prst="textNoShape">
              <a:avLst/>
            </a:prstTxWarp>
            <a:noAutofit/>
          </a:bodyPr>
          <a:lstStyle/>
          <a:p>
            <a:pPr algn="ctr"/>
            <a:r>
              <a:rPr lang="en-US" sz="2400" dirty="0" smtClean="0">
                <a:solidFill>
                  <a:srgbClr val="0070C0"/>
                </a:solidFill>
                <a:latin typeface="Segoe UI Light"/>
              </a:rPr>
              <a:t>SharePoint </a:t>
            </a:r>
            <a:r>
              <a:rPr lang="en-US" sz="2400" dirty="0">
                <a:solidFill>
                  <a:srgbClr val="0070C0"/>
                </a:solidFill>
                <a:latin typeface="Segoe UI Light"/>
              </a:rPr>
              <a:t>Online</a:t>
            </a:r>
          </a:p>
        </p:txBody>
      </p:sp>
      <p:sp>
        <p:nvSpPr>
          <p:cNvPr id="6" name="Rectangle 5"/>
          <p:cNvSpPr/>
          <p:nvPr/>
        </p:nvSpPr>
        <p:spPr bwMode="auto">
          <a:xfrm>
            <a:off x="4944651" y="430644"/>
            <a:ext cx="6711640" cy="545489"/>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400">
                <a:solidFill>
                  <a:srgbClr val="009E49"/>
                </a:solidFill>
                <a:latin typeface="Segoe UI Light"/>
              </a:rPr>
              <a:t>PWA</a:t>
            </a:r>
            <a:endParaRPr lang="en-US" sz="2200" dirty="0" smtClean="0">
              <a:solidFill>
                <a:srgbClr val="009E49"/>
              </a:solidFill>
              <a:ea typeface="Segoe UI" pitchFamily="34" charset="0"/>
              <a:cs typeface="Segoe UI" pitchFamily="34" charset="0"/>
            </a:endParaRPr>
          </a:p>
        </p:txBody>
      </p:sp>
      <p:sp>
        <p:nvSpPr>
          <p:cNvPr id="10" name="Rectangle 9"/>
          <p:cNvSpPr/>
          <p:nvPr/>
        </p:nvSpPr>
        <p:spPr bwMode="auto">
          <a:xfrm>
            <a:off x="4944651" y="1111488"/>
            <a:ext cx="6711640" cy="30272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a:r>
              <a:rPr lang="en-US" sz="2400" dirty="0">
                <a:solidFill>
                  <a:srgbClr val="009E49"/>
                </a:solidFill>
                <a:latin typeface="Segoe UI Light"/>
              </a:rPr>
              <a:t>Project Online </a:t>
            </a:r>
          </a:p>
        </p:txBody>
      </p:sp>
      <p:grpSp>
        <p:nvGrpSpPr>
          <p:cNvPr id="47" name="Group 46"/>
          <p:cNvGrpSpPr/>
          <p:nvPr/>
        </p:nvGrpSpPr>
        <p:grpSpPr>
          <a:xfrm>
            <a:off x="4123815" y="4611994"/>
            <a:ext cx="1773314" cy="1705514"/>
            <a:chOff x="4784125" y="4975171"/>
            <a:chExt cx="1133984" cy="1090626"/>
          </a:xfrm>
        </p:grpSpPr>
        <p:sp>
          <p:nvSpPr>
            <p:cNvPr id="12" name="Rectangle 11"/>
            <p:cNvSpPr/>
            <p:nvPr/>
          </p:nvSpPr>
          <p:spPr bwMode="auto">
            <a:xfrm>
              <a:off x="4784125" y="5549631"/>
              <a:ext cx="1133984" cy="5161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0" tIns="60940" rIns="121880" bIns="60940" numCol="1" rtlCol="0" anchor="ctr" anchorCtr="0" compatLnSpc="1">
              <a:prstTxWarp prst="textNoShape">
                <a:avLst/>
              </a:prstTxWarp>
            </a:bodyPr>
            <a:lstStyle/>
            <a:p>
              <a:pPr algn="ctr" defTabSz="895695" fontAlgn="base">
                <a:lnSpc>
                  <a:spcPct val="90000"/>
                </a:lnSpc>
                <a:spcBef>
                  <a:spcPct val="0"/>
                </a:spcBef>
                <a:spcAft>
                  <a:spcPct val="0"/>
                </a:spcAft>
              </a:pPr>
              <a:r>
                <a:rPr lang="en-US" sz="2400" dirty="0" smtClean="0">
                  <a:solidFill>
                    <a:srgbClr val="007233"/>
                  </a:solidFill>
                  <a:latin typeface="Segoe UI Light"/>
                </a:rPr>
                <a:t>Project Database</a:t>
              </a:r>
              <a:endParaRPr lang="en-US" sz="2400" dirty="0">
                <a:solidFill>
                  <a:srgbClr val="007233"/>
                </a:solidFill>
                <a:latin typeface="Segoe UI Light"/>
              </a:endParaRPr>
            </a:p>
          </p:txBody>
        </p:sp>
        <p:sp>
          <p:nvSpPr>
            <p:cNvPr id="13" name="Freeform 30"/>
            <p:cNvSpPr>
              <a:spLocks noEditPoints="1"/>
            </p:cNvSpPr>
            <p:nvPr/>
          </p:nvSpPr>
          <p:spPr bwMode="auto">
            <a:xfrm flipH="1">
              <a:off x="4784125" y="4975171"/>
              <a:ext cx="1133984" cy="595596"/>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accent2"/>
            </a:solidFill>
            <a:ln>
              <a:noFill/>
            </a:ln>
            <a:extLst/>
          </p:spPr>
          <p:txBody>
            <a:bodyPr vert="horz" wrap="square" lIns="89642" tIns="44821" rIns="89642" bIns="44821" numCol="1" anchor="ctr" anchorCtr="0" compatLnSpc="1">
              <a:prstTxWarp prst="textNoShape">
                <a:avLst/>
              </a:prstTxWarp>
            </a:bodyPr>
            <a:lstStyle/>
            <a:p>
              <a:endParaRPr lang="en-US" sz="1765">
                <a:solidFill>
                  <a:srgbClr val="505050"/>
                </a:solidFill>
              </a:endParaRPr>
            </a:p>
          </p:txBody>
        </p:sp>
      </p:grpSp>
      <p:grpSp>
        <p:nvGrpSpPr>
          <p:cNvPr id="51" name="Group 50"/>
          <p:cNvGrpSpPr/>
          <p:nvPr/>
        </p:nvGrpSpPr>
        <p:grpSpPr>
          <a:xfrm>
            <a:off x="6827796" y="4611984"/>
            <a:ext cx="2325442" cy="1552415"/>
            <a:chOff x="7410006" y="4969381"/>
            <a:chExt cx="1487054" cy="992725"/>
          </a:xfrm>
        </p:grpSpPr>
        <p:sp>
          <p:nvSpPr>
            <p:cNvPr id="14" name="Rectangle 13"/>
            <p:cNvSpPr/>
            <p:nvPr/>
          </p:nvSpPr>
          <p:spPr bwMode="auto">
            <a:xfrm>
              <a:off x="7410006" y="5653484"/>
              <a:ext cx="1487054" cy="3086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0" tIns="60940" rIns="121880" bIns="60940" numCol="1" rtlCol="0" anchor="ctr" anchorCtr="0" compatLnSpc="1">
              <a:prstTxWarp prst="textNoShape">
                <a:avLst/>
              </a:prstTxWarp>
            </a:bodyPr>
            <a:lstStyle/>
            <a:p>
              <a:pPr algn="ctr" defTabSz="895695" fontAlgn="base">
                <a:lnSpc>
                  <a:spcPct val="90000"/>
                </a:lnSpc>
                <a:spcBef>
                  <a:spcPct val="0"/>
                </a:spcBef>
                <a:spcAft>
                  <a:spcPct val="0"/>
                </a:spcAft>
              </a:pPr>
              <a:r>
                <a:rPr lang="en-US" sz="2400" dirty="0" smtClean="0">
                  <a:solidFill>
                    <a:srgbClr val="0070C0"/>
                  </a:solidFill>
                  <a:latin typeface="Segoe UI Light"/>
                </a:rPr>
                <a:t>Content Database</a:t>
              </a:r>
              <a:endParaRPr lang="en-US" sz="2400" dirty="0">
                <a:solidFill>
                  <a:srgbClr val="0070C0"/>
                </a:solidFill>
                <a:latin typeface="Segoe UI Light"/>
              </a:endParaRPr>
            </a:p>
          </p:txBody>
        </p:sp>
        <p:sp>
          <p:nvSpPr>
            <p:cNvPr id="15" name="Freeform 30"/>
            <p:cNvSpPr>
              <a:spLocks noEditPoints="1"/>
            </p:cNvSpPr>
            <p:nvPr/>
          </p:nvSpPr>
          <p:spPr bwMode="auto">
            <a:xfrm flipH="1">
              <a:off x="7568889" y="4969381"/>
              <a:ext cx="1133984" cy="599433"/>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0070C0"/>
            </a:solidFill>
            <a:ln>
              <a:noFill/>
            </a:ln>
            <a:extLst/>
          </p:spPr>
          <p:txBody>
            <a:bodyPr vert="horz" wrap="square" lIns="89642" tIns="44821" rIns="89642" bIns="44821" numCol="1" anchor="ctr" anchorCtr="0" compatLnSpc="1">
              <a:prstTxWarp prst="textNoShape">
                <a:avLst/>
              </a:prstTxWarp>
            </a:bodyPr>
            <a:lstStyle/>
            <a:p>
              <a:endParaRPr lang="en-US" sz="1765">
                <a:solidFill>
                  <a:srgbClr val="505050"/>
                </a:solidFill>
              </a:endParaRPr>
            </a:p>
          </p:txBody>
        </p:sp>
      </p:grpSp>
      <p:sp>
        <p:nvSpPr>
          <p:cNvPr id="16" name="Rectangle 15"/>
          <p:cNvSpPr/>
          <p:nvPr/>
        </p:nvSpPr>
        <p:spPr bwMode="auto">
          <a:xfrm>
            <a:off x="8753126" y="5749640"/>
            <a:ext cx="3438874" cy="2849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0" tIns="60940" rIns="121880" bIns="60940" numCol="1" rtlCol="0" anchor="ctr" anchorCtr="0" compatLnSpc="1">
            <a:prstTxWarp prst="textNoShape">
              <a:avLst/>
            </a:prstTxWarp>
          </a:bodyPr>
          <a:lstStyle/>
          <a:p>
            <a:pPr algn="ctr" defTabSz="895695" fontAlgn="base">
              <a:lnSpc>
                <a:spcPct val="80000"/>
              </a:lnSpc>
              <a:spcBef>
                <a:spcPct val="0"/>
              </a:spcBef>
              <a:spcAft>
                <a:spcPct val="0"/>
              </a:spcAft>
            </a:pPr>
            <a:r>
              <a:rPr lang="en-US" sz="2400" dirty="0" smtClean="0">
                <a:solidFill>
                  <a:srgbClr val="0070C0"/>
                </a:solidFill>
                <a:latin typeface="Segoe UI Light"/>
              </a:rPr>
              <a:t>Configuration                 Database</a:t>
            </a:r>
            <a:endParaRPr lang="en-US" sz="2400" dirty="0">
              <a:solidFill>
                <a:srgbClr val="0070C0"/>
              </a:solidFill>
              <a:latin typeface="Segoe UI Light"/>
            </a:endParaRPr>
          </a:p>
        </p:txBody>
      </p:sp>
      <p:sp>
        <p:nvSpPr>
          <p:cNvPr id="17" name="Freeform 30"/>
          <p:cNvSpPr>
            <a:spLocks noEditPoints="1"/>
          </p:cNvSpPr>
          <p:nvPr/>
        </p:nvSpPr>
        <p:spPr bwMode="auto">
          <a:xfrm flipH="1">
            <a:off x="9539068" y="4611980"/>
            <a:ext cx="1773314" cy="908892"/>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0070C0"/>
          </a:solidFill>
          <a:ln>
            <a:noFill/>
          </a:ln>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9" name="Rectangle 18"/>
          <p:cNvSpPr/>
          <p:nvPr/>
        </p:nvSpPr>
        <p:spPr bwMode="auto">
          <a:xfrm>
            <a:off x="6834909" y="1634796"/>
            <a:ext cx="4701309" cy="478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a:solidFill>
                  <a:srgbClr val="969696">
                    <a:lumMod val="50000"/>
                  </a:srgbClr>
                </a:solidFill>
              </a:rPr>
              <a:t>WCF Services</a:t>
            </a:r>
            <a:endParaRPr lang="en-US" dirty="0">
              <a:solidFill>
                <a:srgbClr val="969696">
                  <a:lumMod val="50000"/>
                </a:srgbClr>
              </a:solidFill>
            </a:endParaRPr>
          </a:p>
        </p:txBody>
      </p:sp>
      <p:sp>
        <p:nvSpPr>
          <p:cNvPr id="22" name="Rectangle 21"/>
          <p:cNvSpPr/>
          <p:nvPr/>
        </p:nvSpPr>
        <p:spPr bwMode="auto">
          <a:xfrm>
            <a:off x="6834909" y="2203676"/>
            <a:ext cx="4701309" cy="478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a:solidFill>
                  <a:srgbClr val="969696">
                    <a:lumMod val="50000"/>
                  </a:srgbClr>
                </a:solidFill>
              </a:rPr>
              <a:t>Project Server Interface (PSI)</a:t>
            </a:r>
            <a:endParaRPr lang="en-US" dirty="0">
              <a:solidFill>
                <a:srgbClr val="969696">
                  <a:lumMod val="50000"/>
                </a:srgbClr>
              </a:solidFill>
            </a:endParaRPr>
          </a:p>
        </p:txBody>
      </p:sp>
      <p:sp>
        <p:nvSpPr>
          <p:cNvPr id="25" name="Rectangle 24"/>
          <p:cNvSpPr/>
          <p:nvPr/>
        </p:nvSpPr>
        <p:spPr bwMode="auto">
          <a:xfrm>
            <a:off x="6834908" y="2772556"/>
            <a:ext cx="4701309" cy="478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a:solidFill>
                  <a:srgbClr val="969696">
                    <a:lumMod val="50000"/>
                  </a:srgbClr>
                </a:solidFill>
              </a:rPr>
              <a:t>Business Objects</a:t>
            </a:r>
            <a:endParaRPr lang="en-US" dirty="0">
              <a:solidFill>
                <a:srgbClr val="969696">
                  <a:lumMod val="50000"/>
                </a:srgbClr>
              </a:solidFill>
            </a:endParaRPr>
          </a:p>
        </p:txBody>
      </p:sp>
      <p:sp>
        <p:nvSpPr>
          <p:cNvPr id="28" name="Rectangle 27"/>
          <p:cNvSpPr/>
          <p:nvPr/>
        </p:nvSpPr>
        <p:spPr bwMode="auto">
          <a:xfrm>
            <a:off x="6834909" y="3341435"/>
            <a:ext cx="2318328" cy="57715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1400" dirty="0">
                <a:solidFill>
                  <a:srgbClr val="969696">
                    <a:lumMod val="50000"/>
                  </a:srgbClr>
                </a:solidFill>
              </a:rPr>
              <a:t>Project Calculation Service</a:t>
            </a:r>
          </a:p>
        </p:txBody>
      </p:sp>
      <p:sp>
        <p:nvSpPr>
          <p:cNvPr id="31" name="Rectangle 30"/>
          <p:cNvSpPr/>
          <p:nvPr/>
        </p:nvSpPr>
        <p:spPr bwMode="auto">
          <a:xfrm>
            <a:off x="9217889" y="3341435"/>
            <a:ext cx="2318328" cy="583212"/>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1400">
                <a:solidFill>
                  <a:srgbClr val="969696">
                    <a:lumMod val="50000"/>
                  </a:srgbClr>
                </a:solidFill>
              </a:rPr>
              <a:t>Project Server </a:t>
            </a:r>
            <a:br>
              <a:rPr lang="en-US" sz="1400">
                <a:solidFill>
                  <a:srgbClr val="969696">
                    <a:lumMod val="50000"/>
                  </a:srgbClr>
                </a:solidFill>
              </a:rPr>
            </a:br>
            <a:r>
              <a:rPr lang="en-US" sz="1400">
                <a:solidFill>
                  <a:srgbClr val="969696">
                    <a:lumMod val="50000"/>
                  </a:srgbClr>
                </a:solidFill>
              </a:rPr>
              <a:t>Workflow System</a:t>
            </a:r>
            <a:endParaRPr lang="en-US" sz="1400" dirty="0">
              <a:solidFill>
                <a:srgbClr val="969696">
                  <a:lumMod val="50000"/>
                </a:srgbClr>
              </a:solidFill>
            </a:endParaRPr>
          </a:p>
        </p:txBody>
      </p:sp>
      <p:sp>
        <p:nvSpPr>
          <p:cNvPr id="34" name="Rectangle 33"/>
          <p:cNvSpPr/>
          <p:nvPr/>
        </p:nvSpPr>
        <p:spPr bwMode="auto">
          <a:xfrm rot="16200000">
            <a:off x="4185790" y="2560310"/>
            <a:ext cx="2318328" cy="478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1200" dirty="0">
                <a:solidFill>
                  <a:srgbClr val="969696">
                    <a:lumMod val="50000"/>
                  </a:srgbClr>
                </a:solidFill>
              </a:rPr>
              <a:t>Project Server </a:t>
            </a:r>
            <a:r>
              <a:rPr lang="en-US" sz="1200" dirty="0" err="1">
                <a:solidFill>
                  <a:srgbClr val="969696">
                    <a:lumMod val="50000"/>
                  </a:srgbClr>
                </a:solidFill>
              </a:rPr>
              <a:t>Eventing</a:t>
            </a:r>
            <a:r>
              <a:rPr lang="en-US" sz="1200" dirty="0">
                <a:solidFill>
                  <a:srgbClr val="969696">
                    <a:lumMod val="50000"/>
                  </a:srgbClr>
                </a:solidFill>
              </a:rPr>
              <a:t> System</a:t>
            </a:r>
          </a:p>
        </p:txBody>
      </p:sp>
      <p:sp>
        <p:nvSpPr>
          <p:cNvPr id="37" name="Rectangle 36"/>
          <p:cNvSpPr/>
          <p:nvPr/>
        </p:nvSpPr>
        <p:spPr bwMode="auto">
          <a:xfrm rot="16200000">
            <a:off x="4767963" y="2560309"/>
            <a:ext cx="2318328" cy="478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1200">
                <a:solidFill>
                  <a:srgbClr val="969696">
                    <a:lumMod val="50000"/>
                  </a:srgbClr>
                </a:solidFill>
              </a:rPr>
              <a:t>Local Event Handlers</a:t>
            </a:r>
            <a:endParaRPr lang="en-US" sz="1200" dirty="0">
              <a:solidFill>
                <a:srgbClr val="969696">
                  <a:lumMod val="50000"/>
                </a:srgbClr>
              </a:solidFill>
            </a:endParaRPr>
          </a:p>
        </p:txBody>
      </p:sp>
      <p:sp>
        <p:nvSpPr>
          <p:cNvPr id="40" name="Rectangle 39"/>
          <p:cNvSpPr/>
          <p:nvPr/>
        </p:nvSpPr>
        <p:spPr bwMode="auto">
          <a:xfrm rot="16200000">
            <a:off x="5350135" y="2554508"/>
            <a:ext cx="2318328" cy="478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1200">
                <a:solidFill>
                  <a:srgbClr val="969696">
                    <a:lumMod val="50000"/>
                  </a:srgbClr>
                </a:solidFill>
              </a:rPr>
              <a:t>Project Server Queuing System</a:t>
            </a:r>
            <a:endParaRPr lang="en-US" sz="1200" dirty="0">
              <a:solidFill>
                <a:srgbClr val="969696">
                  <a:lumMod val="50000"/>
                </a:srgbClr>
              </a:solidFill>
            </a:endParaRPr>
          </a:p>
        </p:txBody>
      </p:sp>
      <p:cxnSp>
        <p:nvCxnSpPr>
          <p:cNvPr id="63" name="Elbow Connector 62"/>
          <p:cNvCxnSpPr>
            <a:stCxn id="25" idx="2"/>
            <a:endCxn id="13" idx="14"/>
          </p:cNvCxnSpPr>
          <p:nvPr/>
        </p:nvCxnSpPr>
        <p:spPr>
          <a:xfrm rot="5400000">
            <a:off x="6417757" y="1844176"/>
            <a:ext cx="1360522" cy="4175091"/>
          </a:xfrm>
          <a:prstGeom prst="bentConnector4">
            <a:avLst>
              <a:gd name="adj1" fmla="val 57876"/>
              <a:gd name="adj2" fmla="val 100000"/>
            </a:avLst>
          </a:prstGeom>
          <a:ln w="57150">
            <a:solidFill>
              <a:schemeClr val="accent1"/>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3" name="Up-Down Arrow 2"/>
          <p:cNvSpPr/>
          <p:nvPr/>
        </p:nvSpPr>
        <p:spPr bwMode="auto">
          <a:xfrm>
            <a:off x="9080116" y="2543400"/>
            <a:ext cx="210896" cy="364681"/>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Up-Down Arrow 51"/>
          <p:cNvSpPr/>
          <p:nvPr/>
        </p:nvSpPr>
        <p:spPr bwMode="auto">
          <a:xfrm>
            <a:off x="7863328" y="4264114"/>
            <a:ext cx="199167" cy="320040"/>
          </a:xfrm>
          <a:prstGeom prst="upDownArrow">
            <a:avLst/>
          </a:prstGeom>
          <a:solidFill>
            <a:srgbClr val="0070C0"/>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sp>
        <p:nvSpPr>
          <p:cNvPr id="53" name="Up-Down Arrow 52"/>
          <p:cNvSpPr/>
          <p:nvPr/>
        </p:nvSpPr>
        <p:spPr bwMode="auto">
          <a:xfrm>
            <a:off x="10321344" y="4264114"/>
            <a:ext cx="199167" cy="320040"/>
          </a:xfrm>
          <a:prstGeom prst="upDownArrow">
            <a:avLst/>
          </a:prstGeom>
          <a:solidFill>
            <a:srgbClr val="0070C0"/>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nvGrpSpPr>
          <p:cNvPr id="58" name="Group 57"/>
          <p:cNvGrpSpPr/>
          <p:nvPr/>
        </p:nvGrpSpPr>
        <p:grpSpPr>
          <a:xfrm>
            <a:off x="4376006" y="4611982"/>
            <a:ext cx="4713190" cy="1719752"/>
            <a:chOff x="5224076" y="4887207"/>
            <a:chExt cx="3013950" cy="1099732"/>
          </a:xfrm>
        </p:grpSpPr>
        <p:sp>
          <p:nvSpPr>
            <p:cNvPr id="57" name="Rectangle 56"/>
            <p:cNvSpPr/>
            <p:nvPr/>
          </p:nvSpPr>
          <p:spPr bwMode="auto">
            <a:xfrm>
              <a:off x="5224076" y="5470773"/>
              <a:ext cx="3013950" cy="5161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0" tIns="60940" rIns="121880" bIns="60940" numCol="1" rtlCol="0" anchor="ctr" anchorCtr="0" compatLnSpc="1">
              <a:prstTxWarp prst="textNoShape">
                <a:avLst/>
              </a:prstTxWarp>
            </a:bodyPr>
            <a:lstStyle/>
            <a:p>
              <a:pPr algn="ctr" defTabSz="895695" fontAlgn="base">
                <a:lnSpc>
                  <a:spcPct val="80000"/>
                </a:lnSpc>
                <a:spcBef>
                  <a:spcPct val="0"/>
                </a:spcBef>
                <a:spcAft>
                  <a:spcPct val="0"/>
                </a:spcAft>
              </a:pPr>
              <a:r>
                <a:rPr lang="en-US" sz="2400" dirty="0" smtClean="0">
                  <a:solidFill>
                    <a:srgbClr val="0070C0"/>
                  </a:solidFill>
                  <a:latin typeface="Segoe UI Light"/>
                </a:rPr>
                <a:t>Content (+Project)                             Database</a:t>
              </a:r>
            </a:p>
          </p:txBody>
        </p:sp>
        <p:sp>
          <p:nvSpPr>
            <p:cNvPr id="59" name="Freeform 30"/>
            <p:cNvSpPr>
              <a:spLocks noEditPoints="1"/>
            </p:cNvSpPr>
            <p:nvPr/>
          </p:nvSpPr>
          <p:spPr bwMode="auto">
            <a:xfrm flipH="1">
              <a:off x="6157280" y="4887207"/>
              <a:ext cx="1147542" cy="607859"/>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0070C0"/>
            </a:solidFill>
            <a:ln>
              <a:noFill/>
            </a:ln>
            <a:extLst/>
          </p:spPr>
          <p:txBody>
            <a:bodyPr vert="horz" wrap="square" lIns="89642" tIns="44821" rIns="89642" bIns="44821" numCol="1" anchor="ctr" anchorCtr="0" compatLnSpc="1">
              <a:prstTxWarp prst="textNoShape">
                <a:avLst/>
              </a:prstTxWarp>
            </a:bodyPr>
            <a:lstStyle/>
            <a:p>
              <a:endParaRPr lang="en-US" sz="1765">
                <a:solidFill>
                  <a:srgbClr val="505050"/>
                </a:solidFill>
              </a:endParaRPr>
            </a:p>
          </p:txBody>
        </p:sp>
      </p:grpSp>
      <p:sp>
        <p:nvSpPr>
          <p:cNvPr id="61" name="Up-Down Arrow 60"/>
          <p:cNvSpPr/>
          <p:nvPr/>
        </p:nvSpPr>
        <p:spPr bwMode="auto">
          <a:xfrm>
            <a:off x="6636683" y="4264114"/>
            <a:ext cx="199167" cy="320040"/>
          </a:xfrm>
          <a:prstGeom prst="upDownArrow">
            <a:avLst/>
          </a:prstGeom>
          <a:solidFill>
            <a:srgbClr val="0070C0"/>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spTree>
    <p:extLst>
      <p:ext uri="{BB962C8B-B14F-4D97-AF65-F5344CB8AC3E}">
        <p14:creationId xmlns:p14="http://schemas.microsoft.com/office/powerpoint/2010/main" val="135813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5E-6 -2.59259E-6 L 0.11458 0.00093 " pathEditMode="relative" rAng="0" ptsTypes="AA">
                                      <p:cBhvr>
                                        <p:cTn id="6" dur="2000" fill="hold"/>
                                        <p:tgtEl>
                                          <p:spTgt spid="47"/>
                                        </p:tgtEl>
                                        <p:attrNameLst>
                                          <p:attrName>ppt_x</p:attrName>
                                          <p:attrName>ppt_y</p:attrName>
                                        </p:attrNameLst>
                                      </p:cBhvr>
                                      <p:rCtr x="5729" y="46"/>
                                    </p:animMotion>
                                  </p:childTnLst>
                                </p:cTn>
                              </p:par>
                              <p:par>
                                <p:cTn id="7" presetID="35" presetClass="path" presetSubtype="0" accel="50000" decel="50000" fill="hold" nodeType="withEffect">
                                  <p:stCondLst>
                                    <p:cond delay="0"/>
                                  </p:stCondLst>
                                  <p:childTnLst>
                                    <p:animMotion origin="layout" path="M 1.45833E-6 -4.81481E-6 L -0.1112 -0.00046 " pathEditMode="relative" rAng="0" ptsTypes="AA">
                                      <p:cBhvr>
                                        <p:cTn id="8" dur="2000" fill="hold"/>
                                        <p:tgtEl>
                                          <p:spTgt spid="51"/>
                                        </p:tgtEl>
                                        <p:attrNameLst>
                                          <p:attrName>ppt_x</p:attrName>
                                          <p:attrName>ppt_y</p:attrName>
                                        </p:attrNameLst>
                                      </p:cBhvr>
                                      <p:rCtr x="-5560" y="-23"/>
                                    </p:animMotion>
                                  </p:childTnLst>
                                </p:cTn>
                              </p:par>
                              <p:par>
                                <p:cTn id="9" presetID="16" presetClass="entr" presetSubtype="37" fill="hold" nodeType="withEffect">
                                  <p:stCondLst>
                                    <p:cond delay="1100"/>
                                  </p:stCondLst>
                                  <p:childTnLst>
                                    <p:set>
                                      <p:cBhvr>
                                        <p:cTn id="10" dur="1" fill="hold">
                                          <p:stCondLst>
                                            <p:cond delay="0"/>
                                          </p:stCondLst>
                                        </p:cTn>
                                        <p:tgtEl>
                                          <p:spTgt spid="58"/>
                                        </p:tgtEl>
                                        <p:attrNameLst>
                                          <p:attrName>style.visibility</p:attrName>
                                        </p:attrNameLst>
                                      </p:cBhvr>
                                      <p:to>
                                        <p:strVal val="visible"/>
                                      </p:to>
                                    </p:set>
                                    <p:animEffect transition="in" filter="barn(outVertical)">
                                      <p:cBhvr>
                                        <p:cTn id="11" dur="1100"/>
                                        <p:tgtEl>
                                          <p:spTgt spid="58"/>
                                        </p:tgtEl>
                                      </p:cBhvr>
                                    </p:animEffect>
                                  </p:childTnLst>
                                </p:cTn>
                              </p:par>
                              <p:par>
                                <p:cTn id="12" presetID="10" presetClass="exit" presetSubtype="0" fill="hold" nodeType="withEffect">
                                  <p:stCondLst>
                                    <p:cond delay="1100"/>
                                  </p:stCondLst>
                                  <p:childTnLst>
                                    <p:animEffect transition="out" filter="fade">
                                      <p:cBhvr>
                                        <p:cTn id="13" dur="500"/>
                                        <p:tgtEl>
                                          <p:spTgt spid="47"/>
                                        </p:tgtEl>
                                      </p:cBhvr>
                                    </p:animEffect>
                                    <p:set>
                                      <p:cBhvr>
                                        <p:cTn id="14" dur="1" fill="hold">
                                          <p:stCondLst>
                                            <p:cond delay="499"/>
                                          </p:stCondLst>
                                        </p:cTn>
                                        <p:tgtEl>
                                          <p:spTgt spid="47"/>
                                        </p:tgtEl>
                                        <p:attrNameLst>
                                          <p:attrName>style.visibility</p:attrName>
                                        </p:attrNameLst>
                                      </p:cBhvr>
                                      <p:to>
                                        <p:strVal val="hidden"/>
                                      </p:to>
                                    </p:set>
                                  </p:childTnLst>
                                </p:cTn>
                              </p:par>
                              <p:par>
                                <p:cTn id="15" presetID="10" presetClass="exit" presetSubtype="0" fill="hold" nodeType="withEffect">
                                  <p:stCondLst>
                                    <p:cond delay="1100"/>
                                  </p:stCondLst>
                                  <p:childTnLst>
                                    <p:animEffect transition="out" filter="fade">
                                      <p:cBhvr>
                                        <p:cTn id="16" dur="500"/>
                                        <p:tgtEl>
                                          <p:spTgt spid="51"/>
                                        </p:tgtEl>
                                      </p:cBhvr>
                                    </p:animEffect>
                                    <p:set>
                                      <p:cBhvr>
                                        <p:cTn id="17" dur="1" fill="hold">
                                          <p:stCondLst>
                                            <p:cond delay="499"/>
                                          </p:stCondLst>
                                        </p:cTn>
                                        <p:tgtEl>
                                          <p:spTgt spid="51"/>
                                        </p:tgtEl>
                                        <p:attrNameLst>
                                          <p:attrName>style.visibility</p:attrName>
                                        </p:attrNameLst>
                                      </p:cBhvr>
                                      <p:to>
                                        <p:strVal val="hidden"/>
                                      </p:to>
                                    </p:set>
                                  </p:childTnLst>
                                </p:cTn>
                              </p:par>
                              <p:par>
                                <p:cTn id="18" presetID="10" presetClass="exit" presetSubtype="0" fill="hold" grpId="0" nodeType="withEffect">
                                  <p:stCondLst>
                                    <p:cond delay="1100"/>
                                  </p:stCondLst>
                                  <p:childTnLst>
                                    <p:animEffect transition="out" filter="fade">
                                      <p:cBhvr>
                                        <p:cTn id="19" dur="500"/>
                                        <p:tgtEl>
                                          <p:spTgt spid="52"/>
                                        </p:tgtEl>
                                      </p:cBhvr>
                                    </p:animEffect>
                                    <p:set>
                                      <p:cBhvr>
                                        <p:cTn id="20" dur="1" fill="hold">
                                          <p:stCondLst>
                                            <p:cond delay="499"/>
                                          </p:stCondLst>
                                        </p:cTn>
                                        <p:tgtEl>
                                          <p:spTgt spid="52"/>
                                        </p:tgtEl>
                                        <p:attrNameLst>
                                          <p:attrName>style.visibility</p:attrName>
                                        </p:attrNameLst>
                                      </p:cBhvr>
                                      <p:to>
                                        <p:strVal val="hidden"/>
                                      </p:to>
                                    </p:set>
                                  </p:childTnLst>
                                </p:cTn>
                              </p:par>
                              <p:par>
                                <p:cTn id="21" presetID="10" presetClass="exit" presetSubtype="0" fill="hold" nodeType="withEffect">
                                  <p:stCondLst>
                                    <p:cond delay="1100"/>
                                  </p:stCondLst>
                                  <p:childTnLst>
                                    <p:animEffect transition="out" filter="fade">
                                      <p:cBhvr>
                                        <p:cTn id="22" dur="500"/>
                                        <p:tgtEl>
                                          <p:spTgt spid="63"/>
                                        </p:tgtEl>
                                      </p:cBhvr>
                                    </p:animEffect>
                                    <p:set>
                                      <p:cBhvr>
                                        <p:cTn id="23" dur="1" fill="hold">
                                          <p:stCondLst>
                                            <p:cond delay="499"/>
                                          </p:stCondLst>
                                        </p:cTn>
                                        <p:tgtEl>
                                          <p:spTgt spid="63"/>
                                        </p:tgtEl>
                                        <p:attrNameLst>
                                          <p:attrName>style.visibility</p:attrName>
                                        </p:attrNameLst>
                                      </p:cBhvr>
                                      <p:to>
                                        <p:strVal val="hidden"/>
                                      </p:to>
                                    </p:set>
                                  </p:childTnLst>
                                </p:cTn>
                              </p:par>
                              <p:par>
                                <p:cTn id="24" presetID="10" presetClass="entr" presetSubtype="0" fill="hold" grpId="0" nodeType="withEffect">
                                  <p:stCondLst>
                                    <p:cond delay="110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6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smtClean="0"/>
              <a:t>Demo – Project Online </a:t>
            </a:r>
            <a:endParaRPr lang="es-ES" dirty="0"/>
          </a:p>
        </p:txBody>
      </p:sp>
    </p:spTree>
    <p:extLst>
      <p:ext uri="{BB962C8B-B14F-4D97-AF65-F5344CB8AC3E}">
        <p14:creationId xmlns:p14="http://schemas.microsoft.com/office/powerpoint/2010/main" val="301634881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Motor </a:t>
            </a:r>
            <a:r>
              <a:rPr lang="es-ES" dirty="0" err="1" smtClean="0"/>
              <a:t>Bike</a:t>
            </a:r>
            <a:r>
              <a:rPr lang="es-ES" dirty="0" smtClean="0"/>
              <a:t> </a:t>
            </a:r>
            <a:r>
              <a:rPr lang="es-ES" dirty="0" err="1" smtClean="0"/>
              <a:t>Delivery</a:t>
            </a:r>
            <a:r>
              <a:rPr lang="es-ES" dirty="0" smtClean="0"/>
              <a:t> – </a:t>
            </a:r>
            <a:r>
              <a:rPr lang="es-ES" dirty="0" err="1" smtClean="0"/>
              <a:t>MoTours</a:t>
            </a:r>
            <a:r>
              <a:rPr lang="es-ES" dirty="0" smtClean="0"/>
              <a:t> en la Nube</a:t>
            </a:r>
            <a:endParaRPr lang="es-ES" dirty="0"/>
          </a:p>
        </p:txBody>
      </p:sp>
      <p:sp>
        <p:nvSpPr>
          <p:cNvPr id="3" name="Marcador de contenido 2"/>
          <p:cNvSpPr>
            <a:spLocks noGrp="1"/>
          </p:cNvSpPr>
          <p:nvPr>
            <p:ph idx="1"/>
          </p:nvPr>
        </p:nvSpPr>
        <p:spPr/>
        <p:txBody>
          <a:bodyPr/>
          <a:lstStyle/>
          <a:p>
            <a:pPr marL="0" indent="0">
              <a:lnSpc>
                <a:spcPct val="70000"/>
              </a:lnSpc>
              <a:buNone/>
            </a:pPr>
            <a:r>
              <a:rPr lang="es-ES" sz="2500" dirty="0" err="1"/>
              <a:t>MoTours</a:t>
            </a:r>
            <a:r>
              <a:rPr lang="es-ES" sz="2500" dirty="0"/>
              <a:t> tiene que asegurar la entrega de los </a:t>
            </a:r>
            <a:r>
              <a:rPr lang="es-ES" sz="2500" dirty="0" smtClean="0"/>
              <a:t>equipos de motos, </a:t>
            </a:r>
            <a:r>
              <a:rPr lang="es-ES" sz="2500" dirty="0"/>
              <a:t>para las rutas contratadas durante los meses de verano (Julio y Agosto)</a:t>
            </a:r>
          </a:p>
          <a:p>
            <a:pPr marL="0" indent="0">
              <a:lnSpc>
                <a:spcPct val="70000"/>
              </a:lnSpc>
              <a:buNone/>
            </a:pPr>
            <a:endParaRPr lang="es-ES" sz="2500" dirty="0" smtClean="0"/>
          </a:p>
          <a:p>
            <a:pPr marL="0" indent="0">
              <a:lnSpc>
                <a:spcPct val="70000"/>
              </a:lnSpc>
              <a:buNone/>
            </a:pPr>
            <a:r>
              <a:rPr lang="es-ES" sz="2500" dirty="0" smtClean="0"/>
              <a:t>Necesitamos</a:t>
            </a:r>
            <a:r>
              <a:rPr lang="es-ES" sz="2500" dirty="0"/>
              <a:t>:</a:t>
            </a:r>
          </a:p>
          <a:p>
            <a:pPr>
              <a:lnSpc>
                <a:spcPct val="70000"/>
              </a:lnSpc>
            </a:pPr>
            <a:r>
              <a:rPr lang="es-ES" sz="2500" dirty="0"/>
              <a:t>Seleccionar las motos adecuadas </a:t>
            </a:r>
            <a:r>
              <a:rPr lang="es-ES" sz="2500" dirty="0" smtClean="0"/>
              <a:t>para </a:t>
            </a:r>
            <a:r>
              <a:rPr lang="es-ES" sz="2500" dirty="0"/>
              <a:t>cada </a:t>
            </a:r>
            <a:r>
              <a:rPr lang="es-ES" sz="2500" dirty="0" smtClean="0"/>
              <a:t>ruta</a:t>
            </a:r>
          </a:p>
          <a:p>
            <a:pPr>
              <a:lnSpc>
                <a:spcPct val="70000"/>
              </a:lnSpc>
            </a:pPr>
            <a:r>
              <a:rPr lang="es-ES" sz="2500" dirty="0" smtClean="0"/>
              <a:t>Empaquetarlas con sus </a:t>
            </a:r>
            <a:r>
              <a:rPr lang="es-ES" sz="2500" dirty="0" err="1" smtClean="0"/>
              <a:t>equipaciones</a:t>
            </a:r>
            <a:r>
              <a:rPr lang="es-ES" sz="2500" dirty="0" smtClean="0"/>
              <a:t> y materiales</a:t>
            </a:r>
          </a:p>
          <a:p>
            <a:pPr>
              <a:lnSpc>
                <a:spcPct val="70000"/>
              </a:lnSpc>
            </a:pPr>
            <a:r>
              <a:rPr lang="es-ES" sz="2500" dirty="0" smtClean="0"/>
              <a:t>Entregarlas en los puntos de origen de cada ruta</a:t>
            </a:r>
          </a:p>
          <a:p>
            <a:pPr>
              <a:lnSpc>
                <a:spcPct val="70000"/>
              </a:lnSpc>
            </a:pPr>
            <a:endParaRPr lang="es-ES" sz="2500" dirty="0" smtClean="0"/>
          </a:p>
          <a:p>
            <a:pPr marL="0" indent="0">
              <a:lnSpc>
                <a:spcPct val="70000"/>
              </a:lnSpc>
              <a:buNone/>
            </a:pPr>
            <a:r>
              <a:rPr lang="es-ES" sz="2500" dirty="0" smtClean="0">
                <a:solidFill>
                  <a:srgbClr val="0070C0"/>
                </a:solidFill>
              </a:rPr>
              <a:t>¿En qué fechas vamos a poder entregarlas?</a:t>
            </a:r>
            <a:endParaRPr lang="es-ES" sz="2500" dirty="0">
              <a:solidFill>
                <a:srgbClr val="0070C0"/>
              </a:solidFill>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522" y="4170857"/>
            <a:ext cx="4631741" cy="2570853"/>
          </a:xfrm>
          <a:prstGeom prst="rect">
            <a:avLst/>
          </a:prstGeom>
        </p:spPr>
      </p:pic>
    </p:spTree>
    <p:extLst>
      <p:ext uri="{BB962C8B-B14F-4D97-AF65-F5344CB8AC3E}">
        <p14:creationId xmlns:p14="http://schemas.microsoft.com/office/powerpoint/2010/main" val="362713694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Resumiendo</a:t>
            </a:r>
            <a:endParaRPr lang="en-US" dirty="0"/>
          </a:p>
        </p:txBody>
      </p:sp>
      <p:sp>
        <p:nvSpPr>
          <p:cNvPr id="6" name="Content Placeholder 5"/>
          <p:cNvSpPr>
            <a:spLocks noGrp="1"/>
          </p:cNvSpPr>
          <p:nvPr>
            <p:ph idx="10"/>
          </p:nvPr>
        </p:nvSpPr>
        <p:spPr/>
        <p:txBody>
          <a:bodyPr>
            <a:normAutofit/>
          </a:bodyPr>
          <a:lstStyle/>
          <a:p>
            <a:r>
              <a:rPr lang="en-US" dirty="0"/>
              <a:t>Project Online </a:t>
            </a:r>
            <a:r>
              <a:rPr lang="en-US" dirty="0" err="1" smtClean="0"/>
              <a:t>es</a:t>
            </a:r>
            <a:r>
              <a:rPr lang="en-US" dirty="0" smtClean="0"/>
              <a:t> un </a:t>
            </a:r>
            <a:r>
              <a:rPr lang="en-US" dirty="0" err="1" smtClean="0"/>
              <a:t>hito</a:t>
            </a:r>
            <a:r>
              <a:rPr lang="en-US" dirty="0" smtClean="0"/>
              <a:t> </a:t>
            </a:r>
            <a:r>
              <a:rPr lang="en-US" dirty="0" err="1" smtClean="0"/>
              <a:t>en</a:t>
            </a:r>
            <a:r>
              <a:rPr lang="en-US" dirty="0" smtClean="0"/>
              <a:t> </a:t>
            </a:r>
            <a:r>
              <a:rPr lang="en-US" dirty="0" err="1" smtClean="0"/>
              <a:t>las</a:t>
            </a:r>
            <a:r>
              <a:rPr lang="en-US" dirty="0" smtClean="0"/>
              <a:t> </a:t>
            </a:r>
            <a:r>
              <a:rPr lang="en-US" dirty="0" err="1" smtClean="0"/>
              <a:t>versiones</a:t>
            </a:r>
            <a:r>
              <a:rPr lang="en-US" dirty="0" smtClean="0"/>
              <a:t> del </a:t>
            </a:r>
            <a:r>
              <a:rPr lang="en-US" dirty="0" err="1" smtClean="0"/>
              <a:t>producto</a:t>
            </a:r>
            <a:endParaRPr lang="en-US" dirty="0"/>
          </a:p>
          <a:p>
            <a:r>
              <a:rPr lang="en-US" dirty="0" smtClean="0"/>
              <a:t>¡</a:t>
            </a:r>
            <a:r>
              <a:rPr lang="en-US" dirty="0" err="1" smtClean="0"/>
              <a:t>Registrate</a:t>
            </a:r>
            <a:r>
              <a:rPr lang="en-US" dirty="0" smtClean="0"/>
              <a:t> </a:t>
            </a:r>
            <a:r>
              <a:rPr lang="en-US" dirty="0" err="1" smtClean="0"/>
              <a:t>en</a:t>
            </a:r>
            <a:r>
              <a:rPr lang="en-US" dirty="0" smtClean="0"/>
              <a:t> </a:t>
            </a:r>
            <a:r>
              <a:rPr lang="en-US" dirty="0"/>
              <a:t>Project </a:t>
            </a:r>
            <a:r>
              <a:rPr lang="en-US" dirty="0" smtClean="0"/>
              <a:t>Online </a:t>
            </a:r>
            <a:r>
              <a:rPr lang="en-US" dirty="0" err="1" smtClean="0"/>
              <a:t>ya</a:t>
            </a:r>
            <a:r>
              <a:rPr lang="en-US" dirty="0" smtClean="0"/>
              <a:t>!</a:t>
            </a:r>
          </a:p>
          <a:p>
            <a:r>
              <a:rPr lang="en-US" dirty="0" err="1" smtClean="0"/>
              <a:t>Conoce</a:t>
            </a:r>
            <a:r>
              <a:rPr lang="en-US" dirty="0" smtClean="0"/>
              <a:t> Office 365</a:t>
            </a:r>
          </a:p>
          <a:p>
            <a:endParaRPr lang="en-US" dirty="0" smtClean="0"/>
          </a:p>
          <a:p>
            <a:r>
              <a:rPr lang="en-US" dirty="0" smtClean="0"/>
              <a:t>Twitter - @</a:t>
            </a:r>
            <a:r>
              <a:rPr lang="en-US" dirty="0"/>
              <a:t>Project</a:t>
            </a:r>
          </a:p>
          <a:p>
            <a:r>
              <a:rPr lang="en-US" dirty="0"/>
              <a:t>Facebook - </a:t>
            </a:r>
            <a:r>
              <a:rPr lang="en-US" dirty="0" err="1"/>
              <a:t>MsftProject</a:t>
            </a:r>
            <a:r>
              <a:rPr lang="en-US" dirty="0"/>
              <a:t> </a:t>
            </a:r>
          </a:p>
          <a:p>
            <a:endParaRPr lang="en-US" dirty="0"/>
          </a:p>
        </p:txBody>
      </p:sp>
      <p:sp>
        <p:nvSpPr>
          <p:cNvPr id="2" name="Marcador de contenido 1"/>
          <p:cNvSpPr>
            <a:spLocks noGrp="1"/>
          </p:cNvSpPr>
          <p:nvPr>
            <p:ph idx="11"/>
          </p:nvPr>
        </p:nvSpPr>
        <p:spPr/>
        <p:txBody>
          <a:bodyPr>
            <a:normAutofit lnSpcReduction="10000"/>
          </a:bodyPr>
          <a:lstStyle/>
          <a:p>
            <a:pPr marL="285750" indent="-285750">
              <a:buFont typeface="Arial" panose="020B0604020202020204" pitchFamily="34" charset="0"/>
              <a:buChar char="•"/>
            </a:pPr>
            <a:r>
              <a:rPr lang="en-US" sz="2000" spc="-70" dirty="0" err="1" smtClean="0">
                <a:gradFill>
                  <a:gsLst>
                    <a:gs pos="5417">
                      <a:schemeClr val="tx1"/>
                    </a:gs>
                    <a:gs pos="28000">
                      <a:schemeClr val="tx1"/>
                    </a:gs>
                  </a:gsLst>
                  <a:lin ang="5400000" scaled="0"/>
                </a:gradFill>
              </a:rPr>
              <a:t>Producto</a:t>
            </a:r>
            <a:r>
              <a:rPr lang="en-US" sz="2000" spc="-70" dirty="0" smtClean="0">
                <a:gradFill>
                  <a:gsLst>
                    <a:gs pos="5417">
                      <a:schemeClr val="tx1"/>
                    </a:gs>
                    <a:gs pos="28000">
                      <a:schemeClr val="tx1"/>
                    </a:gs>
                  </a:gsLst>
                  <a:lin ang="5400000" scaled="0"/>
                </a:gradFill>
              </a:rPr>
              <a:t> 	</a:t>
            </a:r>
            <a:br>
              <a:rPr lang="en-US" sz="2000" spc="-70" dirty="0" smtClean="0">
                <a:gradFill>
                  <a:gsLst>
                    <a:gs pos="5417">
                      <a:schemeClr val="tx1"/>
                    </a:gs>
                    <a:gs pos="28000">
                      <a:schemeClr val="tx1"/>
                    </a:gs>
                  </a:gsLst>
                  <a:lin ang="5400000" scaled="0"/>
                </a:gradFill>
              </a:rPr>
            </a:br>
            <a:r>
              <a:rPr lang="en-US" sz="2000" spc="-70" dirty="0" smtClean="0">
                <a:gradFill>
                  <a:gsLst>
                    <a:gs pos="5417">
                      <a:schemeClr val="tx1"/>
                    </a:gs>
                    <a:gs pos="28000">
                      <a:schemeClr val="tx1"/>
                    </a:gs>
                  </a:gsLst>
                  <a:lin ang="5400000" scaled="0"/>
                </a:gradFill>
              </a:rPr>
              <a:t>	</a:t>
            </a:r>
            <a:r>
              <a:rPr lang="en-US" sz="2000" spc="-70" dirty="0" smtClean="0">
                <a:gradFill>
                  <a:gsLst>
                    <a:gs pos="5417">
                      <a:schemeClr val="tx1"/>
                    </a:gs>
                    <a:gs pos="28000">
                      <a:schemeClr val="tx1"/>
                    </a:gs>
                  </a:gsLst>
                  <a:lin ang="5400000" scaled="0"/>
                </a:gradFill>
                <a:hlinkClick r:id="rId3"/>
              </a:rPr>
              <a:t>http</a:t>
            </a:r>
            <a:r>
              <a:rPr lang="en-US" sz="2000" spc="-70" dirty="0">
                <a:gradFill>
                  <a:gsLst>
                    <a:gs pos="5417">
                      <a:schemeClr val="tx1"/>
                    </a:gs>
                    <a:gs pos="28000">
                      <a:schemeClr val="tx1"/>
                    </a:gs>
                  </a:gsLst>
                  <a:lin ang="5400000" scaled="0"/>
                </a:gradFill>
                <a:hlinkClick r:id="rId3"/>
              </a:rPr>
              <a:t>://</a:t>
            </a:r>
            <a:r>
              <a:rPr lang="en-US" sz="2000" spc="-70" dirty="0" smtClean="0">
                <a:gradFill>
                  <a:gsLst>
                    <a:gs pos="5417">
                      <a:schemeClr val="tx1"/>
                    </a:gs>
                    <a:gs pos="28000">
                      <a:schemeClr val="tx1"/>
                    </a:gs>
                  </a:gsLst>
                  <a:lin ang="5400000" scaled="0"/>
                </a:gradFill>
                <a:hlinkClick r:id="rId3"/>
              </a:rPr>
              <a:t>www.microsoft.com/project</a:t>
            </a:r>
            <a:r>
              <a:rPr lang="en-US" sz="2000" spc="-70" dirty="0">
                <a:gradFill>
                  <a:gsLst>
                    <a:gs pos="5417">
                      <a:schemeClr val="tx1"/>
                    </a:gs>
                    <a:gs pos="28000">
                      <a:schemeClr val="tx1"/>
                    </a:gs>
                  </a:gsLst>
                  <a:lin ang="5400000" scaled="0"/>
                </a:gradFill>
              </a:rPr>
              <a:t/>
            </a:r>
            <a:br>
              <a:rPr lang="en-US" sz="2000" spc="-70" dirty="0">
                <a:gradFill>
                  <a:gsLst>
                    <a:gs pos="5417">
                      <a:schemeClr val="tx1"/>
                    </a:gs>
                    <a:gs pos="28000">
                      <a:schemeClr val="tx1"/>
                    </a:gs>
                  </a:gsLst>
                  <a:lin ang="5400000" scaled="0"/>
                </a:gradFill>
              </a:rPr>
            </a:br>
            <a:r>
              <a:rPr lang="en-US" sz="2000" spc="-70" dirty="0" smtClean="0">
                <a:gradFill>
                  <a:gsLst>
                    <a:gs pos="5417">
                      <a:schemeClr val="tx1"/>
                    </a:gs>
                    <a:gs pos="28000">
                      <a:schemeClr val="tx1"/>
                    </a:gs>
                  </a:gsLst>
                  <a:lin ang="5400000" scaled="0"/>
                </a:gradFill>
              </a:rPr>
              <a:t>	</a:t>
            </a:r>
            <a:r>
              <a:rPr lang="en-US" sz="2000" dirty="0" smtClean="0">
                <a:hlinkClick r:id="rId4"/>
              </a:rPr>
              <a:t>http</a:t>
            </a:r>
            <a:r>
              <a:rPr lang="en-US" sz="2000" dirty="0">
                <a:hlinkClick r:id="rId4"/>
              </a:rPr>
              <a:t>://products.office.com/project/</a:t>
            </a:r>
            <a:endParaRPr lang="en-US" sz="2000" spc="-70" dirty="0">
              <a:gradFill>
                <a:gsLst>
                  <a:gs pos="5417">
                    <a:schemeClr val="tx1"/>
                  </a:gs>
                  <a:gs pos="28000">
                    <a:schemeClr val="tx1"/>
                  </a:gs>
                </a:gsLst>
                <a:lin ang="5400000" scaled="0"/>
              </a:gradFill>
            </a:endParaRPr>
          </a:p>
          <a:p>
            <a:pPr marL="285750" indent="-285750">
              <a:buFont typeface="Arial" panose="020B0604020202020204" pitchFamily="34" charset="0"/>
              <a:buChar char="•"/>
            </a:pPr>
            <a:r>
              <a:rPr lang="en-US" sz="2000" spc="-70" dirty="0">
                <a:gradFill>
                  <a:gsLst>
                    <a:gs pos="5417">
                      <a:schemeClr val="tx1"/>
                    </a:gs>
                    <a:gs pos="28000">
                      <a:schemeClr val="tx1"/>
                    </a:gs>
                  </a:gsLst>
                  <a:lin ang="5400000" scaled="0"/>
                </a:gradFill>
              </a:rPr>
              <a:t>Blog	</a:t>
            </a:r>
            <a:r>
              <a:rPr lang="en-US" sz="2000" spc="-70" dirty="0" smtClean="0">
                <a:gradFill>
                  <a:gsLst>
                    <a:gs pos="5417">
                      <a:schemeClr val="tx1"/>
                    </a:gs>
                    <a:gs pos="28000">
                      <a:schemeClr val="tx1"/>
                    </a:gs>
                  </a:gsLst>
                  <a:lin ang="5400000" scaled="0"/>
                </a:gradFill>
              </a:rPr>
              <a:t>	</a:t>
            </a:r>
            <a:br>
              <a:rPr lang="en-US" sz="2000" spc="-70" dirty="0" smtClean="0">
                <a:gradFill>
                  <a:gsLst>
                    <a:gs pos="5417">
                      <a:schemeClr val="tx1"/>
                    </a:gs>
                    <a:gs pos="28000">
                      <a:schemeClr val="tx1"/>
                    </a:gs>
                  </a:gsLst>
                  <a:lin ang="5400000" scaled="0"/>
                </a:gradFill>
              </a:rPr>
            </a:br>
            <a:r>
              <a:rPr lang="en-US" sz="2000" spc="-70" dirty="0" smtClean="0">
                <a:gradFill>
                  <a:gsLst>
                    <a:gs pos="5417">
                      <a:schemeClr val="tx1"/>
                    </a:gs>
                    <a:gs pos="28000">
                      <a:schemeClr val="tx1"/>
                    </a:gs>
                  </a:gsLst>
                  <a:lin ang="5400000" scaled="0"/>
                </a:gradFill>
              </a:rPr>
              <a:t>	</a:t>
            </a:r>
            <a:r>
              <a:rPr lang="en-US" sz="2000" spc="-71" dirty="0" smtClean="0">
                <a:hlinkClick r:id="rId5"/>
              </a:rPr>
              <a:t>http</a:t>
            </a:r>
            <a:r>
              <a:rPr lang="en-US" sz="2000" spc="-71" dirty="0">
                <a:hlinkClick r:id="rId5"/>
              </a:rPr>
              <a:t>://blogs.office.com/b/project/</a:t>
            </a:r>
            <a:r>
              <a:rPr lang="en-US" sz="2000" spc="-71" dirty="0"/>
              <a:t>  </a:t>
            </a:r>
            <a:endParaRPr lang="en-US" sz="2000" spc="-70" dirty="0">
              <a:gradFill>
                <a:gsLst>
                  <a:gs pos="5417">
                    <a:schemeClr val="tx1"/>
                  </a:gs>
                  <a:gs pos="28000">
                    <a:schemeClr val="tx1"/>
                  </a:gs>
                </a:gsLst>
                <a:lin ang="5400000" scaled="0"/>
              </a:gradFill>
            </a:endParaRPr>
          </a:p>
          <a:p>
            <a:pPr marL="285750" indent="-285750">
              <a:buFont typeface="Arial" panose="020B0604020202020204" pitchFamily="34" charset="0"/>
              <a:buChar char="•"/>
            </a:pPr>
            <a:r>
              <a:rPr lang="en-US" sz="2000" spc="-70" dirty="0" smtClean="0">
                <a:gradFill>
                  <a:gsLst>
                    <a:gs pos="5417">
                      <a:schemeClr val="tx1"/>
                    </a:gs>
                    <a:gs pos="28000">
                      <a:schemeClr val="tx1"/>
                    </a:gs>
                  </a:gsLst>
                  <a:lin ang="5400000" scaled="0"/>
                </a:gradFill>
              </a:rPr>
              <a:t>TechNet	</a:t>
            </a:r>
            <a:br>
              <a:rPr lang="en-US" sz="2000" spc="-70" dirty="0" smtClean="0">
                <a:gradFill>
                  <a:gsLst>
                    <a:gs pos="5417">
                      <a:schemeClr val="tx1"/>
                    </a:gs>
                    <a:gs pos="28000">
                      <a:schemeClr val="tx1"/>
                    </a:gs>
                  </a:gsLst>
                  <a:lin ang="5400000" scaled="0"/>
                </a:gradFill>
              </a:rPr>
            </a:br>
            <a:r>
              <a:rPr lang="en-US" sz="2000" spc="-70" dirty="0" smtClean="0">
                <a:gradFill>
                  <a:gsLst>
                    <a:gs pos="5417">
                      <a:schemeClr val="tx1"/>
                    </a:gs>
                    <a:gs pos="28000">
                      <a:schemeClr val="tx1"/>
                    </a:gs>
                  </a:gsLst>
                  <a:lin ang="5400000" scaled="0"/>
                </a:gradFill>
              </a:rPr>
              <a:t>	</a:t>
            </a:r>
            <a:r>
              <a:rPr lang="en-US" sz="2000" spc="-70" dirty="0" smtClean="0">
                <a:gradFill>
                  <a:gsLst>
                    <a:gs pos="5417">
                      <a:schemeClr val="tx1"/>
                    </a:gs>
                    <a:gs pos="28000">
                      <a:schemeClr val="tx1"/>
                    </a:gs>
                  </a:gsLst>
                  <a:lin ang="5400000" scaled="0"/>
                </a:gradFill>
                <a:hlinkClick r:id="rId6"/>
              </a:rPr>
              <a:t>http</a:t>
            </a:r>
            <a:r>
              <a:rPr lang="en-US" sz="2000" spc="-70" dirty="0">
                <a:gradFill>
                  <a:gsLst>
                    <a:gs pos="5417">
                      <a:schemeClr val="tx1"/>
                    </a:gs>
                    <a:gs pos="28000">
                      <a:schemeClr val="tx1"/>
                    </a:gs>
                  </a:gsLst>
                  <a:lin ang="5400000" scaled="0"/>
                </a:gradFill>
                <a:hlinkClick r:id="rId6"/>
              </a:rPr>
              <a:t>://technet.microsoft.com/en-us/projectserver/fp123546</a:t>
            </a:r>
            <a:r>
              <a:rPr lang="en-US" sz="2000" spc="-70" dirty="0">
                <a:gradFill>
                  <a:gsLst>
                    <a:gs pos="5417">
                      <a:schemeClr val="tx1"/>
                    </a:gs>
                    <a:gs pos="28000">
                      <a:schemeClr val="tx1"/>
                    </a:gs>
                  </a:gsLst>
                  <a:lin ang="5400000" scaled="0"/>
                </a:gradFill>
              </a:rPr>
              <a:t> </a:t>
            </a:r>
          </a:p>
          <a:p>
            <a:pPr marL="285750" indent="-285750">
              <a:buFont typeface="Arial" panose="020B0604020202020204" pitchFamily="34" charset="0"/>
              <a:buChar char="•"/>
            </a:pPr>
            <a:r>
              <a:rPr lang="en-US" sz="2000" spc="-70" dirty="0">
                <a:gradFill>
                  <a:gsLst>
                    <a:gs pos="5417">
                      <a:schemeClr val="tx1"/>
                    </a:gs>
                    <a:gs pos="28000">
                      <a:schemeClr val="tx1"/>
                    </a:gs>
                  </a:gsLst>
                  <a:lin ang="5400000" scaled="0"/>
                </a:gradFill>
              </a:rPr>
              <a:t>MSDN </a:t>
            </a:r>
            <a:r>
              <a:rPr lang="en-US" sz="2000" spc="-70" dirty="0" smtClean="0">
                <a:gradFill>
                  <a:gsLst>
                    <a:gs pos="5417">
                      <a:schemeClr val="tx1"/>
                    </a:gs>
                    <a:gs pos="28000">
                      <a:schemeClr val="tx1"/>
                    </a:gs>
                  </a:gsLst>
                  <a:lin ang="5400000" scaled="0"/>
                </a:gradFill>
              </a:rPr>
              <a:t>	</a:t>
            </a:r>
            <a:br>
              <a:rPr lang="en-US" sz="2000" spc="-70" dirty="0" smtClean="0">
                <a:gradFill>
                  <a:gsLst>
                    <a:gs pos="5417">
                      <a:schemeClr val="tx1"/>
                    </a:gs>
                    <a:gs pos="28000">
                      <a:schemeClr val="tx1"/>
                    </a:gs>
                  </a:gsLst>
                  <a:lin ang="5400000" scaled="0"/>
                </a:gradFill>
              </a:rPr>
            </a:br>
            <a:r>
              <a:rPr lang="en-US" sz="2000" spc="-70" dirty="0" smtClean="0">
                <a:gradFill>
                  <a:gsLst>
                    <a:gs pos="5417">
                      <a:schemeClr val="tx1"/>
                    </a:gs>
                    <a:gs pos="28000">
                      <a:schemeClr val="tx1"/>
                    </a:gs>
                  </a:gsLst>
                  <a:lin ang="5400000" scaled="0"/>
                </a:gradFill>
              </a:rPr>
              <a:t>	</a:t>
            </a:r>
            <a:r>
              <a:rPr lang="en-US" sz="2000" spc="-70" dirty="0" smtClean="0">
                <a:gradFill>
                  <a:gsLst>
                    <a:gs pos="5417">
                      <a:schemeClr val="tx1"/>
                    </a:gs>
                    <a:gs pos="28000">
                      <a:schemeClr val="tx1"/>
                    </a:gs>
                  </a:gsLst>
                  <a:lin ang="5400000" scaled="0"/>
                </a:gradFill>
                <a:hlinkClick r:id="rId7"/>
              </a:rPr>
              <a:t>http</a:t>
            </a:r>
            <a:r>
              <a:rPr lang="en-US" sz="2000" spc="-70" dirty="0">
                <a:gradFill>
                  <a:gsLst>
                    <a:gs pos="5417">
                      <a:schemeClr val="tx1"/>
                    </a:gs>
                    <a:gs pos="28000">
                      <a:schemeClr val="tx1"/>
                    </a:gs>
                  </a:gsLst>
                  <a:lin ang="5400000" scaled="0"/>
                </a:gradFill>
                <a:hlinkClick r:id="rId7"/>
              </a:rPr>
              <a:t>://</a:t>
            </a:r>
            <a:r>
              <a:rPr lang="en-US" sz="2000" spc="-70" dirty="0" smtClean="0">
                <a:gradFill>
                  <a:gsLst>
                    <a:gs pos="5417">
                      <a:schemeClr val="tx1"/>
                    </a:gs>
                    <a:gs pos="28000">
                      <a:schemeClr val="tx1"/>
                    </a:gs>
                  </a:gsLst>
                  <a:lin ang="5400000" scaled="0"/>
                </a:gradFill>
                <a:hlinkClick r:id="rId7"/>
              </a:rPr>
              <a:t>msdn.microsoft.com/en-us/office/aa905469</a:t>
            </a:r>
            <a:endParaRPr lang="en-US" sz="2000" spc="-70" dirty="0">
              <a:gradFill>
                <a:gsLst>
                  <a:gs pos="5417">
                    <a:schemeClr val="tx1"/>
                  </a:gs>
                  <a:gs pos="28000">
                    <a:schemeClr val="tx1"/>
                  </a:gs>
                </a:gsLst>
                <a:lin ang="5400000" scaled="0"/>
              </a:gradFill>
            </a:endParaRPr>
          </a:p>
          <a:p>
            <a:pPr marL="285750" indent="-285750">
              <a:buFont typeface="Arial" panose="020B0604020202020204" pitchFamily="34" charset="0"/>
              <a:buChar char="•"/>
            </a:pPr>
            <a:r>
              <a:rPr lang="en-US" sz="2000" spc="-70" dirty="0" err="1">
                <a:gradFill>
                  <a:gsLst>
                    <a:gs pos="5417">
                      <a:schemeClr val="tx1"/>
                    </a:gs>
                    <a:gs pos="28000">
                      <a:schemeClr val="tx1"/>
                    </a:gs>
                  </a:gsLst>
                  <a:lin ang="5400000" scaled="0"/>
                </a:gradFill>
              </a:rPr>
              <a:t>Foros</a:t>
            </a:r>
            <a:r>
              <a:rPr lang="en-US" sz="2000" spc="-70" dirty="0">
                <a:gradFill>
                  <a:gsLst>
                    <a:gs pos="5417">
                      <a:schemeClr val="tx1"/>
                    </a:gs>
                    <a:gs pos="28000">
                      <a:schemeClr val="tx1"/>
                    </a:gs>
                  </a:gsLst>
                  <a:lin ang="5400000" scaled="0"/>
                </a:gradFill>
              </a:rPr>
              <a:t>	</a:t>
            </a:r>
            <a:r>
              <a:rPr lang="en-US" sz="2000" spc="-70" dirty="0">
                <a:gradFill>
                  <a:gsLst>
                    <a:gs pos="5417">
                      <a:schemeClr val="tx1"/>
                    </a:gs>
                    <a:gs pos="28000">
                      <a:schemeClr val="tx1"/>
                    </a:gs>
                  </a:gsLst>
                  <a:lin ang="5400000" scaled="0"/>
                </a:gradFill>
                <a:hlinkClick r:id="rId8"/>
              </a:rPr>
              <a:t>http://social.technet.microsoft.com/Forums/en-US/category/project</a:t>
            </a:r>
            <a:r>
              <a:rPr lang="en-US" sz="2000" spc="-70" dirty="0">
                <a:gradFill>
                  <a:gsLst>
                    <a:gs pos="5417">
                      <a:schemeClr val="tx1"/>
                    </a:gs>
                    <a:gs pos="28000">
                      <a:schemeClr val="tx1"/>
                    </a:gs>
                  </a:gsLst>
                  <a:lin ang="5400000" scaled="0"/>
                </a:gradFill>
              </a:rPr>
              <a:t>  </a:t>
            </a:r>
          </a:p>
          <a:p>
            <a:endParaRPr lang="es-ES" dirty="0"/>
          </a:p>
        </p:txBody>
      </p:sp>
    </p:spTree>
    <p:extLst>
      <p:ext uri="{BB962C8B-B14F-4D97-AF65-F5344CB8AC3E}">
        <p14:creationId xmlns:p14="http://schemas.microsoft.com/office/powerpoint/2010/main" val="382434726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Q&amp;A</a:t>
            </a:r>
            <a:endParaRPr lang="es-ES" dirty="0"/>
          </a:p>
        </p:txBody>
      </p:sp>
    </p:spTree>
    <p:extLst>
      <p:ext uri="{BB962C8B-B14F-4D97-AF65-F5344CB8AC3E}">
        <p14:creationId xmlns:p14="http://schemas.microsoft.com/office/powerpoint/2010/main" val="22318674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¡Completa tu pasaporte!</a:t>
            </a:r>
            <a:endParaRPr lang="es-ES" dirty="0"/>
          </a:p>
        </p:txBody>
      </p:sp>
      <p:sp>
        <p:nvSpPr>
          <p:cNvPr id="6" name="Marcador de contenido 5"/>
          <p:cNvSpPr>
            <a:spLocks noGrp="1"/>
          </p:cNvSpPr>
          <p:nvPr>
            <p:ph idx="1"/>
          </p:nvPr>
        </p:nvSpPr>
        <p:spPr>
          <a:xfrm>
            <a:off x="274642" y="1825625"/>
            <a:ext cx="6076540" cy="4674412"/>
          </a:xfrm>
        </p:spPr>
        <p:txBody>
          <a:bodyPr>
            <a:normAutofit/>
          </a:bodyPr>
          <a:lstStyle/>
          <a:p>
            <a:r>
              <a:rPr lang="es-ES" dirty="0" smtClean="0"/>
              <a:t> Debes recorrer todos los stand de la conferencia</a:t>
            </a:r>
          </a:p>
          <a:p>
            <a:r>
              <a:rPr lang="es-ES" dirty="0"/>
              <a:t> </a:t>
            </a:r>
            <a:r>
              <a:rPr lang="es-ES" dirty="0" smtClean="0"/>
              <a:t>Solicita en cada stand su pegatina</a:t>
            </a:r>
          </a:p>
          <a:p>
            <a:r>
              <a:rPr lang="es-ES" dirty="0"/>
              <a:t> </a:t>
            </a:r>
            <a:r>
              <a:rPr lang="es-ES" dirty="0" smtClean="0"/>
              <a:t>Pégalas todas en el pasaporte</a:t>
            </a:r>
          </a:p>
          <a:p>
            <a:r>
              <a:rPr lang="es-ES" dirty="0"/>
              <a:t> </a:t>
            </a:r>
            <a:r>
              <a:rPr lang="es-ES" dirty="0" smtClean="0"/>
              <a:t>Una vez relleno, </a:t>
            </a:r>
            <a:r>
              <a:rPr lang="es-ES" b="1" dirty="0" smtClean="0"/>
              <a:t>solicita</a:t>
            </a:r>
            <a:r>
              <a:rPr lang="es-ES" dirty="0" smtClean="0"/>
              <a:t> a la azafata del mostrador interno (al lado del auditorio) tu </a:t>
            </a:r>
            <a:r>
              <a:rPr lang="es-ES" b="1" dirty="0" smtClean="0"/>
              <a:t>número de participación</a:t>
            </a:r>
          </a:p>
          <a:p>
            <a:r>
              <a:rPr lang="es-ES" dirty="0"/>
              <a:t> </a:t>
            </a:r>
            <a:r>
              <a:rPr lang="es-ES" dirty="0" smtClean="0"/>
              <a:t>¡El pasaporte completo </a:t>
            </a:r>
            <a:r>
              <a:rPr lang="es-ES" b="1" dirty="0" smtClean="0"/>
              <a:t>te permitirá </a:t>
            </a:r>
            <a:r>
              <a:rPr lang="es-ES" dirty="0" smtClean="0"/>
              <a:t>participar en el sorteo de los regalos de la conferencia!</a:t>
            </a:r>
          </a:p>
          <a:p>
            <a:endParaRPr lang="es-ES" dirty="0" smtClean="0"/>
          </a:p>
          <a:p>
            <a:endParaRPr lang="es-ES" dirty="0"/>
          </a:p>
        </p:txBody>
      </p:sp>
      <p:pic>
        <p:nvPicPr>
          <p:cNvPr id="9" name="Imagen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7614214" y="582239"/>
            <a:ext cx="2042676" cy="4045688"/>
          </a:xfrm>
          <a:prstGeom prst="rect">
            <a:avLst/>
          </a:prstGeom>
        </p:spPr>
      </p:pic>
      <p:pic>
        <p:nvPicPr>
          <p:cNvPr id="8" name="Imagen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37081" y="2445483"/>
            <a:ext cx="2242630" cy="3157870"/>
          </a:xfrm>
          <a:prstGeom prst="rect">
            <a:avLst/>
          </a:prstGeom>
        </p:spPr>
      </p:pic>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0381" y="3579355"/>
            <a:ext cx="2600186" cy="3718649"/>
          </a:xfrm>
          <a:prstGeom prst="rect">
            <a:avLst/>
          </a:prstGeom>
        </p:spPr>
      </p:pic>
    </p:spTree>
    <p:extLst>
      <p:ext uri="{BB962C8B-B14F-4D97-AF65-F5344CB8AC3E}">
        <p14:creationId xmlns:p14="http://schemas.microsoft.com/office/powerpoint/2010/main" val="412935677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 fill="hold"/>
                                        <p:tgtEl>
                                          <p:spTgt spid="10"/>
                                        </p:tgtEl>
                                        <p:attrNameLst>
                                          <p:attrName>ppt_x</p:attrName>
                                        </p:attrNameLst>
                                      </p:cBhvr>
                                      <p:tavLst>
                                        <p:tav tm="0">
                                          <p:val>
                                            <p:strVal val="0-#ppt_w/2"/>
                                          </p:val>
                                        </p:tav>
                                        <p:tav tm="100000">
                                          <p:val>
                                            <p:strVal val="#ppt_x"/>
                                          </p:val>
                                        </p:tav>
                                      </p:tavLst>
                                    </p:anim>
                                    <p:anim calcmode="lin" valueType="num">
                                      <p:cBhvr additive="base">
                                        <p:cTn id="8" dur="2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err="1"/>
              <a:t>Overview</a:t>
            </a:r>
            <a:r>
              <a:rPr lang="es-ES" b="1" dirty="0"/>
              <a:t> de Microsoft Project </a:t>
            </a:r>
            <a:r>
              <a:rPr lang="es-ES" b="1" dirty="0" smtClean="0"/>
              <a:t>Pro para </a:t>
            </a:r>
            <a:r>
              <a:rPr lang="es-ES" b="1" dirty="0"/>
              <a:t>Office 365</a:t>
            </a:r>
            <a:endParaRPr lang="es-ES" dirty="0"/>
          </a:p>
        </p:txBody>
      </p:sp>
    </p:spTree>
    <p:extLst>
      <p:ext uri="{BB962C8B-B14F-4D97-AF65-F5344CB8AC3E}">
        <p14:creationId xmlns:p14="http://schemas.microsoft.com/office/powerpoint/2010/main" val="15619368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¡Rellena tu encuesta!</a:t>
            </a:r>
            <a:endParaRPr lang="es-ES" dirty="0"/>
          </a:p>
        </p:txBody>
      </p:sp>
      <p:sp>
        <p:nvSpPr>
          <p:cNvPr id="3" name="Marcador de contenido 2"/>
          <p:cNvSpPr>
            <a:spLocks noGrp="1"/>
          </p:cNvSpPr>
          <p:nvPr>
            <p:ph idx="1"/>
          </p:nvPr>
        </p:nvSpPr>
        <p:spPr>
          <a:xfrm>
            <a:off x="274642" y="1825625"/>
            <a:ext cx="6905880" cy="4351338"/>
          </a:xfrm>
        </p:spPr>
        <p:txBody>
          <a:bodyPr/>
          <a:lstStyle/>
          <a:p>
            <a:r>
              <a:rPr lang="es-ES" dirty="0" smtClean="0"/>
              <a:t> No olvides </a:t>
            </a:r>
            <a:r>
              <a:rPr lang="es-ES" b="1" dirty="0" smtClean="0"/>
              <a:t>rellenar las dos hojas </a:t>
            </a:r>
            <a:r>
              <a:rPr lang="es-ES" dirty="0" smtClean="0"/>
              <a:t>de encuesta.</a:t>
            </a:r>
          </a:p>
          <a:p>
            <a:r>
              <a:rPr lang="es-ES" dirty="0"/>
              <a:t> Una vez relleno, </a:t>
            </a:r>
            <a:r>
              <a:rPr lang="es-ES" b="1" dirty="0" smtClean="0"/>
              <a:t>entrégala </a:t>
            </a:r>
            <a:r>
              <a:rPr lang="es-ES" dirty="0" smtClean="0"/>
              <a:t>a </a:t>
            </a:r>
            <a:r>
              <a:rPr lang="es-ES" dirty="0"/>
              <a:t>la azafata del mostrador interno (al lado del auditorio</a:t>
            </a:r>
            <a:r>
              <a:rPr lang="es-ES" dirty="0" smtClean="0"/>
              <a:t>).</a:t>
            </a:r>
          </a:p>
          <a:p>
            <a:r>
              <a:rPr lang="es-ES" b="1" dirty="0"/>
              <a:t> </a:t>
            </a:r>
            <a:r>
              <a:rPr lang="es-ES" dirty="0" smtClean="0"/>
              <a:t>La azafata te entregará la bolsa con el </a:t>
            </a:r>
            <a:r>
              <a:rPr lang="es-ES" b="1" dirty="0" smtClean="0"/>
              <a:t>regalo</a:t>
            </a:r>
            <a:r>
              <a:rPr lang="es-ES" dirty="0" smtClean="0"/>
              <a:t> de la conferencia.</a:t>
            </a:r>
            <a:endParaRPr lang="es-E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9932" y="2783788"/>
            <a:ext cx="1943631" cy="1943631"/>
          </a:xfrm>
          <a:prstGeom prst="rect">
            <a:avLst/>
          </a:prstGeom>
        </p:spPr>
      </p:pic>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0521" y="2700397"/>
            <a:ext cx="2600186" cy="3718649"/>
          </a:xfrm>
          <a:prstGeom prst="rect">
            <a:avLst/>
          </a:prstGeom>
        </p:spPr>
      </p:pic>
    </p:spTree>
    <p:extLst>
      <p:ext uri="{BB962C8B-B14F-4D97-AF65-F5344CB8AC3E}">
        <p14:creationId xmlns:p14="http://schemas.microsoft.com/office/powerpoint/2010/main" val="402473430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Rafael Ansino</a:t>
            </a:r>
            <a:endParaRPr lang="es-ES" dirty="0"/>
          </a:p>
        </p:txBody>
      </p:sp>
      <p:sp>
        <p:nvSpPr>
          <p:cNvPr id="16" name="Marcador de texto 15"/>
          <p:cNvSpPr>
            <a:spLocks noGrp="1"/>
          </p:cNvSpPr>
          <p:nvPr>
            <p:ph type="body" sz="quarter" idx="13"/>
          </p:nvPr>
        </p:nvSpPr>
        <p:spPr/>
        <p:txBody>
          <a:bodyPr>
            <a:normAutofit fontScale="92500" lnSpcReduction="10000"/>
          </a:bodyPr>
          <a:lstStyle/>
          <a:p>
            <a:r>
              <a:rPr lang="en-US" dirty="0"/>
              <a:t>Business Development Team Leader</a:t>
            </a:r>
            <a:endParaRPr lang="es-ES" dirty="0"/>
          </a:p>
        </p:txBody>
      </p:sp>
      <p:sp>
        <p:nvSpPr>
          <p:cNvPr id="17" name="Marcador de texto 16"/>
          <p:cNvSpPr>
            <a:spLocks noGrp="1"/>
          </p:cNvSpPr>
          <p:nvPr>
            <p:ph type="body" sz="quarter" idx="14"/>
          </p:nvPr>
        </p:nvSpPr>
        <p:spPr/>
        <p:txBody>
          <a:bodyPr>
            <a:normAutofit fontScale="92500" lnSpcReduction="10000"/>
          </a:bodyPr>
          <a:lstStyle/>
          <a:p>
            <a:r>
              <a:rPr lang="en-US" dirty="0" smtClean="0"/>
              <a:t>MVP CLUSTER</a:t>
            </a:r>
            <a:endParaRPr lang="es-ES" dirty="0"/>
          </a:p>
        </p:txBody>
      </p:sp>
      <p:sp>
        <p:nvSpPr>
          <p:cNvPr id="18" name="Marcador de texto 17"/>
          <p:cNvSpPr>
            <a:spLocks noGrp="1"/>
          </p:cNvSpPr>
          <p:nvPr>
            <p:ph type="body" sz="quarter" idx="15"/>
          </p:nvPr>
        </p:nvSpPr>
        <p:spPr/>
        <p:txBody>
          <a:bodyPr>
            <a:normAutofit fontScale="92500" lnSpcReduction="10000"/>
          </a:bodyPr>
          <a:lstStyle/>
          <a:p>
            <a:r>
              <a:rPr lang="en-US" dirty="0" smtClean="0"/>
              <a:t>http://geeks.ms/blogs/ransino</a:t>
            </a:r>
            <a:endParaRPr lang="es-ES" dirty="0"/>
          </a:p>
        </p:txBody>
      </p:sp>
      <p:sp>
        <p:nvSpPr>
          <p:cNvPr id="19" name="Marcador de texto 18"/>
          <p:cNvSpPr>
            <a:spLocks noGrp="1"/>
          </p:cNvSpPr>
          <p:nvPr>
            <p:ph type="body" sz="quarter" idx="16"/>
          </p:nvPr>
        </p:nvSpPr>
        <p:spPr/>
        <p:txBody>
          <a:bodyPr>
            <a:normAutofit fontScale="92500" lnSpcReduction="10000"/>
          </a:bodyPr>
          <a:lstStyle/>
          <a:p>
            <a:r>
              <a:rPr lang="en-US" dirty="0"/>
              <a:t>http://cronicasdeungeek.azurewebsites.net/</a:t>
            </a:r>
            <a:endParaRPr lang="es-ES" dirty="0"/>
          </a:p>
        </p:txBody>
      </p:sp>
      <p:sp>
        <p:nvSpPr>
          <p:cNvPr id="20" name="Marcador de texto 19"/>
          <p:cNvSpPr>
            <a:spLocks noGrp="1"/>
          </p:cNvSpPr>
          <p:nvPr>
            <p:ph type="body" sz="quarter" idx="17"/>
          </p:nvPr>
        </p:nvSpPr>
        <p:spPr/>
        <p:txBody>
          <a:bodyPr>
            <a:normAutofit fontScale="92500" lnSpcReduction="10000"/>
          </a:bodyPr>
          <a:lstStyle/>
          <a:p>
            <a:r>
              <a:rPr lang="en-US" dirty="0" smtClean="0"/>
              <a:t>@</a:t>
            </a:r>
            <a:r>
              <a:rPr lang="en-US" smtClean="0"/>
              <a:t>ransino</a:t>
            </a:r>
            <a:endParaRPr lang="es-ES" dirty="0"/>
          </a:p>
        </p:txBody>
      </p:sp>
      <p:sp>
        <p:nvSpPr>
          <p:cNvPr id="21" name="Marcador de texto 20"/>
          <p:cNvSpPr>
            <a:spLocks noGrp="1"/>
          </p:cNvSpPr>
          <p:nvPr>
            <p:ph type="body" sz="quarter" idx="12"/>
          </p:nvPr>
        </p:nvSpPr>
        <p:spPr/>
        <p:txBody>
          <a:bodyPr>
            <a:normAutofit fontScale="92500" lnSpcReduction="10000"/>
          </a:bodyPr>
          <a:lstStyle/>
          <a:p>
            <a:r>
              <a:rPr lang="en-US" dirty="0" smtClean="0"/>
              <a:t>PMP</a:t>
            </a:r>
            <a:endParaRPr lang="es-ES" dirty="0"/>
          </a:p>
        </p:txBody>
      </p:sp>
      <p:pic>
        <p:nvPicPr>
          <p:cNvPr id="4" name="Marcador de posición de imagen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406" r="2406"/>
          <a:stretch>
            <a:fillRect/>
          </a:stretch>
        </p:blipFill>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523" y="5114745"/>
            <a:ext cx="1308416" cy="822960"/>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9523" y="3533154"/>
            <a:ext cx="1255885" cy="1261981"/>
          </a:xfrm>
          <a:prstGeom prst="rect">
            <a:avLst/>
          </a:prstGeom>
        </p:spPr>
      </p:pic>
    </p:spTree>
    <p:extLst>
      <p:ext uri="{BB962C8B-B14F-4D97-AF65-F5344CB8AC3E}">
        <p14:creationId xmlns:p14="http://schemas.microsoft.com/office/powerpoint/2010/main" val="146524357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Eva Ordoñez</a:t>
            </a:r>
            <a:endParaRPr lang="es-ES" dirty="0"/>
          </a:p>
        </p:txBody>
      </p:sp>
      <p:sp>
        <p:nvSpPr>
          <p:cNvPr id="16" name="Marcador de texto 15"/>
          <p:cNvSpPr>
            <a:spLocks noGrp="1"/>
          </p:cNvSpPr>
          <p:nvPr>
            <p:ph type="body" sz="quarter" idx="13"/>
          </p:nvPr>
        </p:nvSpPr>
        <p:spPr/>
        <p:txBody>
          <a:bodyPr>
            <a:normAutofit fontScale="92500" lnSpcReduction="10000"/>
          </a:bodyPr>
          <a:lstStyle/>
          <a:p>
            <a:r>
              <a:rPr lang="es-ES" dirty="0" smtClean="0"/>
              <a:t>Business </a:t>
            </a:r>
            <a:r>
              <a:rPr lang="es-ES" dirty="0" err="1" smtClean="0"/>
              <a:t>Development</a:t>
            </a:r>
            <a:r>
              <a:rPr lang="es-ES" dirty="0" smtClean="0"/>
              <a:t> Manager</a:t>
            </a:r>
            <a:endParaRPr lang="es-ES" dirty="0"/>
          </a:p>
        </p:txBody>
      </p:sp>
      <p:sp>
        <p:nvSpPr>
          <p:cNvPr id="17" name="Marcador de texto 16"/>
          <p:cNvSpPr>
            <a:spLocks noGrp="1"/>
          </p:cNvSpPr>
          <p:nvPr>
            <p:ph type="body" sz="quarter" idx="14"/>
          </p:nvPr>
        </p:nvSpPr>
        <p:spPr/>
        <p:txBody>
          <a:bodyPr>
            <a:normAutofit fontScale="92500" lnSpcReduction="10000"/>
          </a:bodyPr>
          <a:lstStyle/>
          <a:p>
            <a:r>
              <a:rPr lang="en-US" dirty="0" err="1" smtClean="0"/>
              <a:t>eblivion</a:t>
            </a:r>
            <a:endParaRPr lang="es-ES" dirty="0"/>
          </a:p>
        </p:txBody>
      </p:sp>
      <p:sp>
        <p:nvSpPr>
          <p:cNvPr id="18" name="Marcador de texto 17"/>
          <p:cNvSpPr>
            <a:spLocks noGrp="1"/>
          </p:cNvSpPr>
          <p:nvPr>
            <p:ph type="body" sz="quarter" idx="15"/>
          </p:nvPr>
        </p:nvSpPr>
        <p:spPr>
          <a:xfrm>
            <a:off x="3726321" y="4880804"/>
            <a:ext cx="8023225" cy="414338"/>
          </a:xfrm>
        </p:spPr>
        <p:txBody>
          <a:bodyPr>
            <a:normAutofit fontScale="92500" lnSpcReduction="10000"/>
          </a:bodyPr>
          <a:lstStyle/>
          <a:p>
            <a:r>
              <a:rPr lang="en-US" dirty="0"/>
              <a:t>http://blogs.msdn.com/b/1015/</a:t>
            </a:r>
            <a:endParaRPr lang="es-ES" dirty="0"/>
          </a:p>
        </p:txBody>
      </p:sp>
      <p:sp>
        <p:nvSpPr>
          <p:cNvPr id="19" name="Marcador de texto 18"/>
          <p:cNvSpPr>
            <a:spLocks noGrp="1"/>
          </p:cNvSpPr>
          <p:nvPr>
            <p:ph type="body" sz="quarter" idx="16"/>
          </p:nvPr>
        </p:nvSpPr>
        <p:spPr/>
        <p:txBody>
          <a:bodyPr>
            <a:normAutofit fontScale="92500" lnSpcReduction="10000"/>
          </a:bodyPr>
          <a:lstStyle/>
          <a:p>
            <a:r>
              <a:rPr lang="es-ES" dirty="0"/>
              <a:t>http://blogs.technet.com/b/1015/</a:t>
            </a:r>
          </a:p>
        </p:txBody>
      </p:sp>
      <p:sp>
        <p:nvSpPr>
          <p:cNvPr id="20" name="Marcador de texto 19"/>
          <p:cNvSpPr>
            <a:spLocks noGrp="1"/>
          </p:cNvSpPr>
          <p:nvPr>
            <p:ph type="body" sz="quarter" idx="17"/>
          </p:nvPr>
        </p:nvSpPr>
        <p:spPr/>
        <p:txBody>
          <a:bodyPr>
            <a:normAutofit fontScale="92500" lnSpcReduction="10000"/>
          </a:bodyPr>
          <a:lstStyle/>
          <a:p>
            <a:r>
              <a:rPr lang="en-US" dirty="0" smtClean="0"/>
              <a:t>@</a:t>
            </a:r>
            <a:r>
              <a:rPr lang="en-US" dirty="0" err="1" smtClean="0"/>
              <a:t>eordoper</a:t>
            </a:r>
            <a:endParaRPr lang="es-ES" dirty="0"/>
          </a:p>
        </p:txBody>
      </p:sp>
      <p:sp>
        <p:nvSpPr>
          <p:cNvPr id="21" name="Marcador de texto 20"/>
          <p:cNvSpPr>
            <a:spLocks noGrp="1"/>
          </p:cNvSpPr>
          <p:nvPr>
            <p:ph type="body" sz="quarter" idx="12"/>
          </p:nvPr>
        </p:nvSpPr>
        <p:spPr/>
        <p:txBody>
          <a:bodyPr>
            <a:normAutofit fontScale="92500" lnSpcReduction="10000"/>
          </a:bodyPr>
          <a:lstStyle/>
          <a:p>
            <a:r>
              <a:rPr lang="en-US" dirty="0" smtClean="0"/>
              <a:t>Office 365 </a:t>
            </a:r>
            <a:endParaRPr lang="es-ES" dirty="0"/>
          </a:p>
        </p:txBody>
      </p:sp>
      <p:pic>
        <p:nvPicPr>
          <p:cNvPr id="4" name="Marcador de posición de imagen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81" r="581"/>
          <a:stretch>
            <a:fillRect/>
          </a:stretch>
        </p:blipFill>
        <p:spPr>
          <a:xfrm rot="2696799">
            <a:off x="766916" y="914399"/>
            <a:ext cx="2428568" cy="2458065"/>
          </a:xfrm>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255" y="4877767"/>
            <a:ext cx="1255885" cy="1261981"/>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150" y="3911013"/>
            <a:ext cx="1806097" cy="670618"/>
          </a:xfrm>
          <a:prstGeom prst="rect">
            <a:avLst/>
          </a:prstGeom>
        </p:spPr>
      </p:pic>
    </p:spTree>
    <p:extLst>
      <p:ext uri="{BB962C8B-B14F-4D97-AF65-F5344CB8AC3E}">
        <p14:creationId xmlns:p14="http://schemas.microsoft.com/office/powerpoint/2010/main" val="80924684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694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Rafael Ansino</a:t>
            </a:r>
            <a:endParaRPr lang="es-ES" dirty="0"/>
          </a:p>
        </p:txBody>
      </p:sp>
      <p:sp>
        <p:nvSpPr>
          <p:cNvPr id="16" name="Marcador de texto 15"/>
          <p:cNvSpPr>
            <a:spLocks noGrp="1"/>
          </p:cNvSpPr>
          <p:nvPr>
            <p:ph type="body" sz="quarter" idx="13"/>
          </p:nvPr>
        </p:nvSpPr>
        <p:spPr/>
        <p:txBody>
          <a:bodyPr>
            <a:normAutofit fontScale="92500" lnSpcReduction="10000"/>
          </a:bodyPr>
          <a:lstStyle/>
          <a:p>
            <a:r>
              <a:rPr lang="en-US" dirty="0"/>
              <a:t>Business Development Team Leader</a:t>
            </a:r>
            <a:endParaRPr lang="es-ES" dirty="0"/>
          </a:p>
        </p:txBody>
      </p:sp>
      <p:sp>
        <p:nvSpPr>
          <p:cNvPr id="17" name="Marcador de texto 16"/>
          <p:cNvSpPr>
            <a:spLocks noGrp="1"/>
          </p:cNvSpPr>
          <p:nvPr>
            <p:ph type="body" sz="quarter" idx="14"/>
          </p:nvPr>
        </p:nvSpPr>
        <p:spPr/>
        <p:txBody>
          <a:bodyPr>
            <a:normAutofit fontScale="92500" lnSpcReduction="10000"/>
          </a:bodyPr>
          <a:lstStyle/>
          <a:p>
            <a:r>
              <a:rPr lang="en-US" dirty="0" smtClean="0"/>
              <a:t>MVP CLUSTER</a:t>
            </a:r>
            <a:endParaRPr lang="es-ES" dirty="0"/>
          </a:p>
        </p:txBody>
      </p:sp>
      <p:sp>
        <p:nvSpPr>
          <p:cNvPr id="18" name="Marcador de texto 17"/>
          <p:cNvSpPr>
            <a:spLocks noGrp="1"/>
          </p:cNvSpPr>
          <p:nvPr>
            <p:ph type="body" sz="quarter" idx="15"/>
          </p:nvPr>
        </p:nvSpPr>
        <p:spPr/>
        <p:txBody>
          <a:bodyPr>
            <a:normAutofit fontScale="92500" lnSpcReduction="10000"/>
          </a:bodyPr>
          <a:lstStyle/>
          <a:p>
            <a:r>
              <a:rPr lang="en-US" dirty="0" smtClean="0"/>
              <a:t>http://geeks.ms/blogs/ransino</a:t>
            </a:r>
            <a:endParaRPr lang="es-ES" dirty="0"/>
          </a:p>
        </p:txBody>
      </p:sp>
      <p:sp>
        <p:nvSpPr>
          <p:cNvPr id="19" name="Marcador de texto 18"/>
          <p:cNvSpPr>
            <a:spLocks noGrp="1"/>
          </p:cNvSpPr>
          <p:nvPr>
            <p:ph type="body" sz="quarter" idx="16"/>
          </p:nvPr>
        </p:nvSpPr>
        <p:spPr/>
        <p:txBody>
          <a:bodyPr>
            <a:normAutofit fontScale="92500" lnSpcReduction="10000"/>
          </a:bodyPr>
          <a:lstStyle/>
          <a:p>
            <a:r>
              <a:rPr lang="en-US" dirty="0"/>
              <a:t>http://cronicasdeungeek.azurewebsites.net/</a:t>
            </a:r>
            <a:endParaRPr lang="es-ES" dirty="0"/>
          </a:p>
        </p:txBody>
      </p:sp>
      <p:sp>
        <p:nvSpPr>
          <p:cNvPr id="20" name="Marcador de texto 19"/>
          <p:cNvSpPr>
            <a:spLocks noGrp="1"/>
          </p:cNvSpPr>
          <p:nvPr>
            <p:ph type="body" sz="quarter" idx="17"/>
          </p:nvPr>
        </p:nvSpPr>
        <p:spPr/>
        <p:txBody>
          <a:bodyPr>
            <a:normAutofit fontScale="92500" lnSpcReduction="10000"/>
          </a:bodyPr>
          <a:lstStyle/>
          <a:p>
            <a:r>
              <a:rPr lang="en-US" dirty="0" smtClean="0"/>
              <a:t>@</a:t>
            </a:r>
            <a:r>
              <a:rPr lang="en-US" dirty="0" err="1" smtClean="0"/>
              <a:t>ransino</a:t>
            </a:r>
            <a:endParaRPr lang="es-ES" dirty="0"/>
          </a:p>
        </p:txBody>
      </p:sp>
      <p:sp>
        <p:nvSpPr>
          <p:cNvPr id="21" name="Marcador de texto 20"/>
          <p:cNvSpPr>
            <a:spLocks noGrp="1"/>
          </p:cNvSpPr>
          <p:nvPr>
            <p:ph type="body" sz="quarter" idx="12"/>
          </p:nvPr>
        </p:nvSpPr>
        <p:spPr/>
        <p:txBody>
          <a:bodyPr>
            <a:normAutofit fontScale="92500" lnSpcReduction="10000"/>
          </a:bodyPr>
          <a:lstStyle/>
          <a:p>
            <a:r>
              <a:rPr lang="en-US" dirty="0" smtClean="0"/>
              <a:t>PMP</a:t>
            </a:r>
            <a:endParaRPr lang="es-ES" dirty="0"/>
          </a:p>
        </p:txBody>
      </p:sp>
      <p:pic>
        <p:nvPicPr>
          <p:cNvPr id="4" name="Marcador de posición de imagen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406" r="2406"/>
          <a:stretch>
            <a:fillRect/>
          </a:stretch>
        </p:blipFill>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523" y="5114745"/>
            <a:ext cx="1308416" cy="822960"/>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9523" y="3533154"/>
            <a:ext cx="1255885" cy="1261981"/>
          </a:xfrm>
          <a:prstGeom prst="rect">
            <a:avLst/>
          </a:prstGeom>
        </p:spPr>
      </p:pic>
    </p:spTree>
    <p:extLst>
      <p:ext uri="{BB962C8B-B14F-4D97-AF65-F5344CB8AC3E}">
        <p14:creationId xmlns:p14="http://schemas.microsoft.com/office/powerpoint/2010/main" val="17127529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Eva Ordoñez</a:t>
            </a:r>
            <a:endParaRPr lang="es-ES" dirty="0"/>
          </a:p>
        </p:txBody>
      </p:sp>
      <p:sp>
        <p:nvSpPr>
          <p:cNvPr id="16" name="Marcador de texto 15"/>
          <p:cNvSpPr>
            <a:spLocks noGrp="1"/>
          </p:cNvSpPr>
          <p:nvPr>
            <p:ph type="body" sz="quarter" idx="13"/>
          </p:nvPr>
        </p:nvSpPr>
        <p:spPr/>
        <p:txBody>
          <a:bodyPr>
            <a:normAutofit fontScale="92500" lnSpcReduction="10000"/>
          </a:bodyPr>
          <a:lstStyle/>
          <a:p>
            <a:r>
              <a:rPr lang="es-ES" dirty="0" smtClean="0"/>
              <a:t>Business </a:t>
            </a:r>
            <a:r>
              <a:rPr lang="es-ES" dirty="0" err="1" smtClean="0"/>
              <a:t>Development</a:t>
            </a:r>
            <a:r>
              <a:rPr lang="es-ES" dirty="0" smtClean="0"/>
              <a:t> Manager</a:t>
            </a:r>
            <a:endParaRPr lang="es-ES" dirty="0"/>
          </a:p>
        </p:txBody>
      </p:sp>
      <p:sp>
        <p:nvSpPr>
          <p:cNvPr id="17" name="Marcador de texto 16"/>
          <p:cNvSpPr>
            <a:spLocks noGrp="1"/>
          </p:cNvSpPr>
          <p:nvPr>
            <p:ph type="body" sz="quarter" idx="14"/>
          </p:nvPr>
        </p:nvSpPr>
        <p:spPr/>
        <p:txBody>
          <a:bodyPr>
            <a:normAutofit fontScale="92500" lnSpcReduction="10000"/>
          </a:bodyPr>
          <a:lstStyle/>
          <a:p>
            <a:r>
              <a:rPr lang="en-US" dirty="0" err="1" smtClean="0"/>
              <a:t>eblivion</a:t>
            </a:r>
            <a:endParaRPr lang="es-ES" dirty="0"/>
          </a:p>
        </p:txBody>
      </p:sp>
      <p:sp>
        <p:nvSpPr>
          <p:cNvPr id="18" name="Marcador de texto 17"/>
          <p:cNvSpPr>
            <a:spLocks noGrp="1"/>
          </p:cNvSpPr>
          <p:nvPr>
            <p:ph type="body" sz="quarter" idx="15"/>
          </p:nvPr>
        </p:nvSpPr>
        <p:spPr>
          <a:xfrm>
            <a:off x="3726321" y="4880804"/>
            <a:ext cx="8023225" cy="414338"/>
          </a:xfrm>
        </p:spPr>
        <p:txBody>
          <a:bodyPr>
            <a:normAutofit fontScale="92500" lnSpcReduction="10000"/>
          </a:bodyPr>
          <a:lstStyle/>
          <a:p>
            <a:r>
              <a:rPr lang="en-US" dirty="0"/>
              <a:t>http://blogs.msdn.com/b/1015/</a:t>
            </a:r>
            <a:endParaRPr lang="es-ES" dirty="0"/>
          </a:p>
        </p:txBody>
      </p:sp>
      <p:sp>
        <p:nvSpPr>
          <p:cNvPr id="19" name="Marcador de texto 18"/>
          <p:cNvSpPr>
            <a:spLocks noGrp="1"/>
          </p:cNvSpPr>
          <p:nvPr>
            <p:ph type="body" sz="quarter" idx="16"/>
          </p:nvPr>
        </p:nvSpPr>
        <p:spPr/>
        <p:txBody>
          <a:bodyPr>
            <a:normAutofit fontScale="92500" lnSpcReduction="10000"/>
          </a:bodyPr>
          <a:lstStyle/>
          <a:p>
            <a:r>
              <a:rPr lang="es-ES" dirty="0"/>
              <a:t>http://blogs.technet.com/b/1015/</a:t>
            </a:r>
          </a:p>
        </p:txBody>
      </p:sp>
      <p:sp>
        <p:nvSpPr>
          <p:cNvPr id="20" name="Marcador de texto 19"/>
          <p:cNvSpPr>
            <a:spLocks noGrp="1"/>
          </p:cNvSpPr>
          <p:nvPr>
            <p:ph type="body" sz="quarter" idx="17"/>
          </p:nvPr>
        </p:nvSpPr>
        <p:spPr/>
        <p:txBody>
          <a:bodyPr>
            <a:normAutofit fontScale="92500" lnSpcReduction="10000"/>
          </a:bodyPr>
          <a:lstStyle/>
          <a:p>
            <a:r>
              <a:rPr lang="en-US" dirty="0" smtClean="0"/>
              <a:t>@</a:t>
            </a:r>
            <a:r>
              <a:rPr lang="en-US" dirty="0" err="1" smtClean="0"/>
              <a:t>eordoper</a:t>
            </a:r>
            <a:endParaRPr lang="es-ES" dirty="0"/>
          </a:p>
        </p:txBody>
      </p:sp>
      <p:sp>
        <p:nvSpPr>
          <p:cNvPr id="21" name="Marcador de texto 20"/>
          <p:cNvSpPr>
            <a:spLocks noGrp="1"/>
          </p:cNvSpPr>
          <p:nvPr>
            <p:ph type="body" sz="quarter" idx="12"/>
          </p:nvPr>
        </p:nvSpPr>
        <p:spPr/>
        <p:txBody>
          <a:bodyPr>
            <a:normAutofit fontScale="92500" lnSpcReduction="10000"/>
          </a:bodyPr>
          <a:lstStyle/>
          <a:p>
            <a:r>
              <a:rPr lang="en-US" dirty="0" smtClean="0"/>
              <a:t>Office 365 </a:t>
            </a:r>
            <a:endParaRPr lang="es-ES" dirty="0"/>
          </a:p>
        </p:txBody>
      </p:sp>
      <p:pic>
        <p:nvPicPr>
          <p:cNvPr id="4" name="Marcador de posición de imagen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81" r="581"/>
          <a:stretch>
            <a:fillRect/>
          </a:stretch>
        </p:blipFill>
        <p:spPr>
          <a:xfrm rot="2696799">
            <a:off x="766916" y="914399"/>
            <a:ext cx="2428568" cy="2458065"/>
          </a:xfrm>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255" y="4877767"/>
            <a:ext cx="1255885" cy="1261981"/>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150" y="3911013"/>
            <a:ext cx="1806097" cy="670618"/>
          </a:xfrm>
          <a:prstGeom prst="rect">
            <a:avLst/>
          </a:prstGeom>
        </p:spPr>
      </p:pic>
    </p:spTree>
    <p:extLst>
      <p:ext uri="{BB962C8B-B14F-4D97-AF65-F5344CB8AC3E}">
        <p14:creationId xmlns:p14="http://schemas.microsoft.com/office/powerpoint/2010/main" val="197526450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7343" t="2296" r="21908" b="15268"/>
          <a:stretch/>
        </p:blipFill>
        <p:spPr>
          <a:xfrm>
            <a:off x="2973162" y="108140"/>
            <a:ext cx="6186404" cy="6704292"/>
          </a:xfrm>
          <a:prstGeom prst="rect">
            <a:avLst/>
          </a:prstGeom>
        </p:spPr>
      </p:pic>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l="8202" r="51039" b="18407"/>
          <a:stretch/>
        </p:blipFill>
        <p:spPr>
          <a:xfrm>
            <a:off x="7656488" y="974"/>
            <a:ext cx="6087609" cy="6856055"/>
          </a:xfrm>
          <a:prstGeom prst="parallelogram">
            <a:avLst/>
          </a:prstGeom>
          <a:noFill/>
          <a:ln>
            <a:noFill/>
          </a:ln>
        </p:spPr>
      </p:pic>
      <p:grpSp>
        <p:nvGrpSpPr>
          <p:cNvPr id="5" name="Group 4"/>
          <p:cNvGrpSpPr/>
          <p:nvPr/>
        </p:nvGrpSpPr>
        <p:grpSpPr>
          <a:xfrm>
            <a:off x="8629021" y="963832"/>
            <a:ext cx="3219039" cy="1130916"/>
            <a:chOff x="8888897" y="903306"/>
            <a:chExt cx="3284053" cy="1153756"/>
          </a:xfrm>
          <a:solidFill>
            <a:schemeClr val="tx2"/>
          </a:solidFill>
        </p:grpSpPr>
        <p:sp>
          <p:nvSpPr>
            <p:cNvPr id="6" name="Rectangle 9"/>
            <p:cNvSpPr/>
            <p:nvPr/>
          </p:nvSpPr>
          <p:spPr bwMode="auto">
            <a:xfrm>
              <a:off x="8888897" y="903306"/>
              <a:ext cx="3284053" cy="1153756"/>
            </a:xfrm>
            <a:prstGeom prst="parallelogram">
              <a:avLst/>
            </a:prstGeom>
            <a:grpFill/>
            <a:ln w="9525" cap="flat" cmpd="sng" algn="ctr">
              <a:noFill/>
              <a:prstDash val="solid"/>
              <a:headEnd type="none" w="med" len="med"/>
              <a:tailEnd type="none" w="med" len="med"/>
            </a:ln>
            <a:effectLst/>
          </p:spPr>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2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9187861" y="961621"/>
              <a:ext cx="2724150" cy="106958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r>
                <a:rPr lang="en-US" sz="2353" kern="0" dirty="0">
                  <a:gradFill>
                    <a:gsLst>
                      <a:gs pos="0">
                        <a:srgbClr val="FFFFFF"/>
                      </a:gs>
                      <a:gs pos="100000">
                        <a:srgbClr val="FFFFFF"/>
                      </a:gs>
                    </a:gsLst>
                    <a:lin ang="5400000" scaled="0"/>
                  </a:gradFill>
                  <a:ea typeface="Segoe UI" pitchFamily="34" charset="0"/>
                  <a:cs typeface="Segoe UI" pitchFamily="34" charset="0"/>
                </a:rPr>
                <a:t>PERSONALIZED INSIGHTS</a:t>
              </a:r>
            </a:p>
          </p:txBody>
        </p:sp>
      </p:grpSp>
      <p:cxnSp>
        <p:nvCxnSpPr>
          <p:cNvPr id="8" name="Straight Connector 7"/>
          <p:cNvCxnSpPr/>
          <p:nvPr/>
        </p:nvCxnSpPr>
        <p:spPr>
          <a:xfrm flipH="1">
            <a:off x="7605168" y="974"/>
            <a:ext cx="1529959" cy="6813713"/>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862" t="13562" r="54359"/>
          <a:stretch/>
        </p:blipFill>
        <p:spPr bwMode="auto">
          <a:xfrm>
            <a:off x="-1605001" y="974"/>
            <a:ext cx="6081240" cy="6857027"/>
          </a:xfrm>
          <a:prstGeom prst="parallelogram">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p:cNvGrpSpPr/>
          <p:nvPr/>
        </p:nvGrpSpPr>
        <p:grpSpPr>
          <a:xfrm>
            <a:off x="145467" y="969998"/>
            <a:ext cx="3219039" cy="1130916"/>
            <a:chOff x="8888897" y="903306"/>
            <a:chExt cx="3284053" cy="1153756"/>
          </a:xfrm>
          <a:solidFill>
            <a:schemeClr val="tx2"/>
          </a:solidFill>
        </p:grpSpPr>
        <p:sp>
          <p:nvSpPr>
            <p:cNvPr id="11" name="Rectangle 9"/>
            <p:cNvSpPr/>
            <p:nvPr/>
          </p:nvSpPr>
          <p:spPr bwMode="auto">
            <a:xfrm>
              <a:off x="8888897" y="903306"/>
              <a:ext cx="3284053" cy="1153756"/>
            </a:xfrm>
            <a:custGeom>
              <a:avLst/>
              <a:gdLst>
                <a:gd name="connsiteX0" fmla="*/ 0 w 3284053"/>
                <a:gd name="connsiteY0" fmla="*/ 1153756 h 1153756"/>
                <a:gd name="connsiteX1" fmla="*/ 288439 w 3284053"/>
                <a:gd name="connsiteY1" fmla="*/ 0 h 1153756"/>
                <a:gd name="connsiteX2" fmla="*/ 3284053 w 3284053"/>
                <a:gd name="connsiteY2" fmla="*/ 0 h 1153756"/>
                <a:gd name="connsiteX3" fmla="*/ 2995614 w 3284053"/>
                <a:gd name="connsiteY3" fmla="*/ 1153756 h 1153756"/>
                <a:gd name="connsiteX4" fmla="*/ 0 w 3284053"/>
                <a:gd name="connsiteY4" fmla="*/ 1153756 h 1153756"/>
                <a:gd name="connsiteX0" fmla="*/ 0 w 3284053"/>
                <a:gd name="connsiteY0" fmla="*/ 1160106 h 1160106"/>
                <a:gd name="connsiteX1" fmla="*/ 2689 w 3284053"/>
                <a:gd name="connsiteY1" fmla="*/ 0 h 1160106"/>
                <a:gd name="connsiteX2" fmla="*/ 3284053 w 3284053"/>
                <a:gd name="connsiteY2" fmla="*/ 6350 h 1160106"/>
                <a:gd name="connsiteX3" fmla="*/ 2995614 w 3284053"/>
                <a:gd name="connsiteY3" fmla="*/ 1160106 h 1160106"/>
                <a:gd name="connsiteX4" fmla="*/ 0 w 3284053"/>
                <a:gd name="connsiteY4" fmla="*/ 1160106 h 1160106"/>
                <a:gd name="connsiteX0" fmla="*/ 0 w 3284053"/>
                <a:gd name="connsiteY0" fmla="*/ 1153756 h 1153756"/>
                <a:gd name="connsiteX1" fmla="*/ 2689 w 3284053"/>
                <a:gd name="connsiteY1" fmla="*/ 0 h 1153756"/>
                <a:gd name="connsiteX2" fmla="*/ 3284053 w 3284053"/>
                <a:gd name="connsiteY2" fmla="*/ 0 h 1153756"/>
                <a:gd name="connsiteX3" fmla="*/ 2995614 w 3284053"/>
                <a:gd name="connsiteY3" fmla="*/ 1153756 h 1153756"/>
                <a:gd name="connsiteX4" fmla="*/ 0 w 3284053"/>
                <a:gd name="connsiteY4" fmla="*/ 1153756 h 1153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4053" h="1153756">
                  <a:moveTo>
                    <a:pt x="0" y="1153756"/>
                  </a:moveTo>
                  <a:cubicBezTo>
                    <a:pt x="896" y="767054"/>
                    <a:pt x="1793" y="386702"/>
                    <a:pt x="2689" y="0"/>
                  </a:cubicBezTo>
                  <a:lnTo>
                    <a:pt x="3284053" y="0"/>
                  </a:lnTo>
                  <a:lnTo>
                    <a:pt x="2995614" y="1153756"/>
                  </a:lnTo>
                  <a:lnTo>
                    <a:pt x="0" y="1153756"/>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2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8972549" y="939847"/>
              <a:ext cx="2869097" cy="106958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r>
                <a:rPr lang="en-US" sz="2353" kern="0" dirty="0">
                  <a:solidFill>
                    <a:schemeClr val="bg1"/>
                  </a:solidFill>
                  <a:ea typeface="Segoe UI" pitchFamily="34" charset="0"/>
                  <a:cs typeface="Segoe UI" pitchFamily="34" charset="0"/>
                </a:rPr>
                <a:t>MODERN</a:t>
              </a:r>
            </a:p>
            <a:p>
              <a:pPr algn="ctr" defTabSz="913748" fontAlgn="base">
                <a:spcBef>
                  <a:spcPct val="0"/>
                </a:spcBef>
                <a:spcAft>
                  <a:spcPct val="0"/>
                </a:spcAft>
              </a:pPr>
              <a:r>
                <a:rPr lang="en-US" sz="2353" kern="0" dirty="0">
                  <a:solidFill>
                    <a:schemeClr val="bg1"/>
                  </a:solidFill>
                  <a:ea typeface="Segoe UI" pitchFamily="34" charset="0"/>
                  <a:cs typeface="Segoe UI" pitchFamily="34" charset="0"/>
                </a:rPr>
                <a:t>COLLABORATION</a:t>
              </a:r>
            </a:p>
          </p:txBody>
        </p:sp>
      </p:grpSp>
      <p:cxnSp>
        <p:nvCxnSpPr>
          <p:cNvPr id="13" name="Straight Connector 12"/>
          <p:cNvCxnSpPr/>
          <p:nvPr/>
        </p:nvCxnSpPr>
        <p:spPr>
          <a:xfrm flipH="1">
            <a:off x="2960070" y="43316"/>
            <a:ext cx="1529959" cy="6813713"/>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Rectangle 9"/>
          <p:cNvSpPr/>
          <p:nvPr/>
        </p:nvSpPr>
        <p:spPr bwMode="auto">
          <a:xfrm>
            <a:off x="3318" y="974"/>
            <a:ext cx="12188542" cy="6856055"/>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p:cNvGrpSpPr/>
          <p:nvPr/>
        </p:nvGrpSpPr>
        <p:grpSpPr>
          <a:xfrm>
            <a:off x="2405651" y="3055489"/>
            <a:ext cx="7051943" cy="1081353"/>
            <a:chOff x="2621054" y="2945667"/>
            <a:chExt cx="7194369" cy="1103192"/>
          </a:xfrm>
        </p:grpSpPr>
        <p:sp>
          <p:nvSpPr>
            <p:cNvPr id="16" name="Rectangle 15"/>
            <p:cNvSpPr/>
            <p:nvPr/>
          </p:nvSpPr>
          <p:spPr bwMode="auto">
            <a:xfrm>
              <a:off x="2621054" y="2945667"/>
              <a:ext cx="7194369" cy="1103192"/>
            </a:xfrm>
            <a:prstGeom prst="rect">
              <a:avLst/>
            </a:prstGeom>
            <a:solidFill>
              <a:schemeClr val="bg2">
                <a:lumMod val="20000"/>
                <a:lumOff val="80000"/>
              </a:schemeClr>
            </a:solidFill>
            <a:ln w="920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2200" dirty="0">
                <a:solidFill>
                  <a:srgbClr val="00B0F0"/>
                </a:solidFill>
                <a:ea typeface="Segoe UI" pitchFamily="34" charset="0"/>
                <a:cs typeface="Segoe UI" pitchFamily="34" charset="0"/>
              </a:endParaRPr>
            </a:p>
          </p:txBody>
        </p:sp>
        <p:sp>
          <p:nvSpPr>
            <p:cNvPr id="17" name="TextBox 16"/>
            <p:cNvSpPr txBox="1"/>
            <p:nvPr/>
          </p:nvSpPr>
          <p:spPr>
            <a:xfrm>
              <a:off x="2621054" y="3167663"/>
              <a:ext cx="7194369" cy="670512"/>
            </a:xfrm>
            <a:prstGeom prst="rect">
              <a:avLst/>
            </a:prstGeom>
            <a:noFill/>
            <a:ln>
              <a:noFill/>
            </a:ln>
          </p:spPr>
          <p:txBody>
            <a:bodyPr wrap="square" rtlCol="0">
              <a:spAutoFit/>
            </a:bodyPr>
            <a:lstStyle/>
            <a:p>
              <a:pPr algn="ctr" defTabSz="1218519"/>
              <a:r>
                <a:rPr lang="en-US" sz="3600" spc="-70" dirty="0">
                  <a:solidFill>
                    <a:schemeClr val="tx2"/>
                  </a:solidFill>
                </a:rPr>
                <a:t>THE MODERN WORKPLACE</a:t>
              </a:r>
            </a:p>
          </p:txBody>
        </p:sp>
      </p:grpSp>
      <p:grpSp>
        <p:nvGrpSpPr>
          <p:cNvPr id="18" name="Group 1"/>
          <p:cNvGrpSpPr/>
          <p:nvPr/>
        </p:nvGrpSpPr>
        <p:grpSpPr>
          <a:xfrm>
            <a:off x="7756367" y="5136763"/>
            <a:ext cx="3219039" cy="1130916"/>
            <a:chOff x="8888897" y="903306"/>
            <a:chExt cx="3284053" cy="1153756"/>
          </a:xfrm>
          <a:solidFill>
            <a:schemeClr val="tx2"/>
          </a:solidFill>
        </p:grpSpPr>
        <p:sp>
          <p:nvSpPr>
            <p:cNvPr id="19" name="Rectangle 9"/>
            <p:cNvSpPr/>
            <p:nvPr/>
          </p:nvSpPr>
          <p:spPr bwMode="auto">
            <a:xfrm>
              <a:off x="8888897" y="903306"/>
              <a:ext cx="3284053" cy="1153756"/>
            </a:xfrm>
            <a:prstGeom prst="parallelogram">
              <a:avLst/>
            </a:prstGeom>
            <a:grpFill/>
            <a:ln w="9525" cap="flat" cmpd="sng" algn="ctr">
              <a:noFill/>
              <a:prstDash val="solid"/>
              <a:headEnd type="none" w="med" len="med"/>
              <a:tailEnd type="none" w="med" len="med"/>
            </a:ln>
            <a:effectLst/>
          </p:spPr>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defRPr/>
              </a:pPr>
              <a:endParaRPr lang="en-US" sz="2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3"/>
            <p:cNvSpPr/>
            <p:nvPr/>
          </p:nvSpPr>
          <p:spPr bwMode="auto">
            <a:xfrm>
              <a:off x="9154001" y="947105"/>
              <a:ext cx="2724150" cy="106958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42" tIns="45706" rIns="45706" bIns="45706" numCol="1" spcCol="0" rtlCol="0" fromWordArt="0" anchor="ctr" anchorCtr="0" forceAA="0" compatLnSpc="1">
              <a:prstTxWarp prst="textNoShape">
                <a:avLst/>
              </a:prstTxWarp>
              <a:noAutofit/>
            </a:bodyPr>
            <a:lstStyle/>
            <a:p>
              <a:pPr algn="ctr" defTabSz="1218519">
                <a:defRPr/>
              </a:pPr>
              <a:r>
                <a:rPr lang="en-US" sz="2353" dirty="0">
                  <a:solidFill>
                    <a:srgbClr val="FFFFFF"/>
                  </a:solidFill>
                </a:rPr>
                <a:t>SECURITY AND COMPLIANCE</a:t>
              </a:r>
            </a:p>
          </p:txBody>
        </p:sp>
      </p:grpSp>
      <p:sp>
        <p:nvSpPr>
          <p:cNvPr id="21" name="Rectangle 9"/>
          <p:cNvSpPr/>
          <p:nvPr/>
        </p:nvSpPr>
        <p:spPr bwMode="auto">
          <a:xfrm>
            <a:off x="148969" y="5182955"/>
            <a:ext cx="2824194" cy="1130916"/>
          </a:xfrm>
          <a:custGeom>
            <a:avLst/>
            <a:gdLst>
              <a:gd name="connsiteX0" fmla="*/ 0 w 3284053"/>
              <a:gd name="connsiteY0" fmla="*/ 1153756 h 1153756"/>
              <a:gd name="connsiteX1" fmla="*/ 288439 w 3284053"/>
              <a:gd name="connsiteY1" fmla="*/ 0 h 1153756"/>
              <a:gd name="connsiteX2" fmla="*/ 3284053 w 3284053"/>
              <a:gd name="connsiteY2" fmla="*/ 0 h 1153756"/>
              <a:gd name="connsiteX3" fmla="*/ 2995614 w 3284053"/>
              <a:gd name="connsiteY3" fmla="*/ 1153756 h 1153756"/>
              <a:gd name="connsiteX4" fmla="*/ 0 w 3284053"/>
              <a:gd name="connsiteY4" fmla="*/ 1153756 h 1153756"/>
              <a:gd name="connsiteX0" fmla="*/ 0 w 3284053"/>
              <a:gd name="connsiteY0" fmla="*/ 1160106 h 1160106"/>
              <a:gd name="connsiteX1" fmla="*/ 2689 w 3284053"/>
              <a:gd name="connsiteY1" fmla="*/ 0 h 1160106"/>
              <a:gd name="connsiteX2" fmla="*/ 3284053 w 3284053"/>
              <a:gd name="connsiteY2" fmla="*/ 6350 h 1160106"/>
              <a:gd name="connsiteX3" fmla="*/ 2995614 w 3284053"/>
              <a:gd name="connsiteY3" fmla="*/ 1160106 h 1160106"/>
              <a:gd name="connsiteX4" fmla="*/ 0 w 3284053"/>
              <a:gd name="connsiteY4" fmla="*/ 1160106 h 1160106"/>
              <a:gd name="connsiteX0" fmla="*/ 0 w 3284053"/>
              <a:gd name="connsiteY0" fmla="*/ 1153756 h 1153756"/>
              <a:gd name="connsiteX1" fmla="*/ 2689 w 3284053"/>
              <a:gd name="connsiteY1" fmla="*/ 0 h 1153756"/>
              <a:gd name="connsiteX2" fmla="*/ 3284053 w 3284053"/>
              <a:gd name="connsiteY2" fmla="*/ 0 h 1153756"/>
              <a:gd name="connsiteX3" fmla="*/ 2995614 w 3284053"/>
              <a:gd name="connsiteY3" fmla="*/ 1153756 h 1153756"/>
              <a:gd name="connsiteX4" fmla="*/ 0 w 3284053"/>
              <a:gd name="connsiteY4" fmla="*/ 1153756 h 1153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4053" h="1153756">
                <a:moveTo>
                  <a:pt x="0" y="1153756"/>
                </a:moveTo>
                <a:cubicBezTo>
                  <a:pt x="896" y="767054"/>
                  <a:pt x="1793" y="386702"/>
                  <a:pt x="2689" y="0"/>
                </a:cubicBezTo>
                <a:lnTo>
                  <a:pt x="3284053" y="0"/>
                </a:lnTo>
                <a:lnTo>
                  <a:pt x="2995614" y="1153756"/>
                </a:lnTo>
                <a:lnTo>
                  <a:pt x="0" y="1153756"/>
                </a:lnTo>
                <a:close/>
              </a:path>
            </a:pathLst>
          </a:cu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r>
              <a:rPr lang="es-ES" sz="2353" kern="0" dirty="0" smtClean="0">
                <a:gradFill>
                  <a:gsLst>
                    <a:gs pos="0">
                      <a:srgbClr val="FFFFFF"/>
                    </a:gs>
                    <a:gs pos="100000">
                      <a:srgbClr val="FFFFFF"/>
                    </a:gs>
                  </a:gsLst>
                  <a:lin ang="5400000" scaled="0"/>
                </a:gradFill>
                <a:ea typeface="Segoe UI" pitchFamily="34" charset="0"/>
                <a:cs typeface="Segoe UI" pitchFamily="34" charset="0"/>
              </a:rPr>
              <a:t>REAL PROJECT</a:t>
            </a:r>
            <a:endParaRPr lang="en-US" sz="2353" kern="0" dirty="0">
              <a:gradFill>
                <a:gsLst>
                  <a:gs pos="0">
                    <a:srgbClr val="FFFFFF"/>
                  </a:gs>
                  <a:gs pos="100000">
                    <a:srgbClr val="FFFFFF"/>
                  </a:gs>
                </a:gsLst>
                <a:lin ang="5400000" scaled="0"/>
              </a:gradFill>
              <a:ea typeface="Segoe UI" pitchFamily="34" charset="0"/>
              <a:cs typeface="Segoe UI" pitchFamily="34" charset="0"/>
            </a:endParaRPr>
          </a:p>
          <a:p>
            <a:pPr algn="ctr" defTabSz="913748" fontAlgn="base">
              <a:spcBef>
                <a:spcPct val="0"/>
              </a:spcBef>
              <a:spcAft>
                <a:spcPct val="0"/>
              </a:spcAft>
            </a:pPr>
            <a:r>
              <a:rPr lang="en-US" sz="2353" kern="0" dirty="0">
                <a:gradFill>
                  <a:gsLst>
                    <a:gs pos="0">
                      <a:srgbClr val="FFFFFF"/>
                    </a:gs>
                    <a:gs pos="100000">
                      <a:srgbClr val="FFFFFF"/>
                    </a:gs>
                  </a:gsLst>
                  <a:lin ang="5400000" scaled="0"/>
                </a:gradFill>
                <a:ea typeface="Segoe UI" pitchFamily="34" charset="0"/>
                <a:cs typeface="Segoe UI" pitchFamily="34" charset="0"/>
              </a:rPr>
              <a:t>MANAGEMENT</a:t>
            </a:r>
          </a:p>
        </p:txBody>
      </p:sp>
    </p:spTree>
    <p:extLst>
      <p:ext uri="{BB962C8B-B14F-4D97-AF65-F5344CB8AC3E}">
        <p14:creationId xmlns:p14="http://schemas.microsoft.com/office/powerpoint/2010/main" val="2462209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t>
            </a:r>
            <a:r>
              <a:rPr lang="en-US" dirty="0" err="1" smtClean="0"/>
              <a:t>Qué</a:t>
            </a:r>
            <a:r>
              <a:rPr lang="en-US" dirty="0" smtClean="0"/>
              <a:t> </a:t>
            </a:r>
            <a:r>
              <a:rPr lang="en-US" dirty="0" err="1" smtClean="0"/>
              <a:t>es</a:t>
            </a:r>
            <a:r>
              <a:rPr lang="en-US" dirty="0" smtClean="0"/>
              <a:t> el Project Management?</a:t>
            </a:r>
            <a:endParaRPr lang="en-US" dirty="0"/>
          </a:p>
        </p:txBody>
      </p:sp>
      <p:sp>
        <p:nvSpPr>
          <p:cNvPr id="5" name="Text Placeholder 4"/>
          <p:cNvSpPr>
            <a:spLocks noGrp="1"/>
          </p:cNvSpPr>
          <p:nvPr>
            <p:ph idx="1"/>
          </p:nvPr>
        </p:nvSpPr>
        <p:spPr/>
        <p:txBody>
          <a:bodyPr/>
          <a:lstStyle/>
          <a:p>
            <a:r>
              <a:rPr lang="en-US" dirty="0" smtClean="0"/>
              <a:t>“Project </a:t>
            </a:r>
            <a:r>
              <a:rPr lang="en-US" dirty="0"/>
              <a:t>management is the process and activity of planning, organizing, motivating, and controlling resources, procedures and protocols to achieve specific goals in scientific or daily problems</a:t>
            </a:r>
            <a:r>
              <a:rPr lang="en-US" dirty="0" smtClean="0"/>
              <a:t>.”- Wikipedia</a:t>
            </a:r>
          </a:p>
          <a:p>
            <a:endParaRPr lang="en-US" dirty="0" smtClean="0"/>
          </a:p>
          <a:p>
            <a:r>
              <a:rPr lang="en-US" dirty="0" smtClean="0">
                <a:solidFill>
                  <a:srgbClr val="0070C0"/>
                </a:solidFill>
              </a:rPr>
              <a:t>“</a:t>
            </a:r>
            <a:r>
              <a:rPr lang="en-US" b="1" dirty="0" smtClean="0">
                <a:solidFill>
                  <a:srgbClr val="0070C0"/>
                </a:solidFill>
              </a:rPr>
              <a:t>Project management is about people getting things done.” </a:t>
            </a:r>
            <a:r>
              <a:rPr lang="en-US" dirty="0" smtClean="0">
                <a:solidFill>
                  <a:srgbClr val="0070C0"/>
                </a:solidFill>
              </a:rPr>
              <a:t>– Dr. Martin Barnes</a:t>
            </a:r>
          </a:p>
          <a:p>
            <a:endParaRPr lang="en-US" dirty="0"/>
          </a:p>
        </p:txBody>
      </p:sp>
    </p:spTree>
    <p:extLst>
      <p:ext uri="{BB962C8B-B14F-4D97-AF65-F5344CB8AC3E}">
        <p14:creationId xmlns:p14="http://schemas.microsoft.com/office/powerpoint/2010/main" val="264844782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100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378" dirty="0" err="1" smtClean="0"/>
              <a:t>Desafíos</a:t>
            </a:r>
            <a:r>
              <a:rPr lang="en-US" sz="5378" dirty="0" smtClean="0"/>
              <a:t> del </a:t>
            </a:r>
            <a:r>
              <a:rPr lang="en-US" sz="5378" dirty="0" err="1" smtClean="0"/>
              <a:t>negocio</a:t>
            </a:r>
            <a:endParaRPr lang="en-US" sz="5378" dirty="0"/>
          </a:p>
        </p:txBody>
      </p:sp>
      <p:sp>
        <p:nvSpPr>
          <p:cNvPr id="3" name="Marcador de contenido 2"/>
          <p:cNvSpPr>
            <a:spLocks noGrp="1"/>
          </p:cNvSpPr>
          <p:nvPr>
            <p:ph idx="1"/>
          </p:nvPr>
        </p:nvSpPr>
        <p:spPr/>
        <p:txBody>
          <a:bodyPr/>
          <a:lstStyle/>
          <a:p>
            <a:endParaRPr lang="es-ES"/>
          </a:p>
        </p:txBody>
      </p:sp>
      <p:grpSp>
        <p:nvGrpSpPr>
          <p:cNvPr id="23" name="Group 22"/>
          <p:cNvGrpSpPr/>
          <p:nvPr/>
        </p:nvGrpSpPr>
        <p:grpSpPr>
          <a:xfrm>
            <a:off x="1389534" y="1566849"/>
            <a:ext cx="9527516" cy="1094410"/>
            <a:chOff x="568960" y="1016726"/>
            <a:chExt cx="11059156" cy="1097280"/>
          </a:xfrm>
        </p:grpSpPr>
        <p:sp>
          <p:nvSpPr>
            <p:cNvPr id="17" name="Rectangle 16"/>
            <p:cNvSpPr/>
            <p:nvPr/>
          </p:nvSpPr>
          <p:spPr bwMode="auto">
            <a:xfrm>
              <a:off x="568960" y="1016726"/>
              <a:ext cx="11059156" cy="1097280"/>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01" tIns="45600" rIns="45600" bIns="91201" numCol="1" spcCol="0" rtlCol="0" fromWordArt="0" anchor="ctr" anchorCtr="0" forceAA="0" compatLnSpc="1">
              <a:prstTxWarp prst="textNoShape">
                <a:avLst/>
              </a:prstTxWarp>
              <a:noAutofit/>
            </a:bodyPr>
            <a:lstStyle/>
            <a:p>
              <a:pPr algn="r" defTabSz="910616" fontAlgn="base">
                <a:spcBef>
                  <a:spcPct val="0"/>
                </a:spcBef>
                <a:spcAft>
                  <a:spcPct val="0"/>
                </a:spcAft>
                <a:tabLst>
                  <a:tab pos="2791257" algn="l"/>
                </a:tabLst>
              </a:pPr>
              <a:r>
                <a:rPr lang="en-US" sz="2836" dirty="0">
                  <a:solidFill>
                    <a:srgbClr val="FFFFFF"/>
                  </a:solidFill>
                  <a:ea typeface="Segoe UI" pitchFamily="34" charset="0"/>
                  <a:cs typeface="Segoe UI" pitchFamily="34" charset="0"/>
                </a:rPr>
                <a:t>                                                 </a:t>
              </a:r>
              <a:r>
                <a:rPr lang="en-US" sz="2836" dirty="0" err="1" smtClean="0">
                  <a:solidFill>
                    <a:srgbClr val="FFFFFF"/>
                  </a:solidFill>
                  <a:ea typeface="Segoe UI" pitchFamily="34" charset="0"/>
                  <a:cs typeface="Segoe UI" pitchFamily="34" charset="0"/>
                </a:rPr>
                <a:t>Ubicuidad</a:t>
              </a:r>
              <a:endParaRPr lang="en-US" sz="2836" dirty="0">
                <a:solidFill>
                  <a:srgbClr val="FFFFFF"/>
                </a:solidFill>
                <a:ea typeface="Segoe UI" pitchFamily="34" charset="0"/>
                <a:cs typeface="Segoe UI" pitchFamily="34" charset="0"/>
              </a:endParaRPr>
            </a:p>
          </p:txBody>
        </p:sp>
        <p:pic>
          <p:nvPicPr>
            <p:cNvPr id="22" name="Picture 6"/>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702416" y="1162519"/>
              <a:ext cx="1396503" cy="780582"/>
            </a:xfrm>
            <a:prstGeom prst="rect">
              <a:avLst/>
            </a:prstGeom>
            <a:noFill/>
            <a:extLst/>
          </p:spPr>
        </p:pic>
      </p:grpSp>
      <p:grpSp>
        <p:nvGrpSpPr>
          <p:cNvPr id="27" name="Group 26"/>
          <p:cNvGrpSpPr/>
          <p:nvPr/>
        </p:nvGrpSpPr>
        <p:grpSpPr>
          <a:xfrm>
            <a:off x="1389530" y="2533974"/>
            <a:ext cx="9553775" cy="1600890"/>
            <a:chOff x="568960" y="1986376"/>
            <a:chExt cx="11089636" cy="1605088"/>
          </a:xfrm>
        </p:grpSpPr>
        <p:sp>
          <p:nvSpPr>
            <p:cNvPr id="18" name="Rectangle 17"/>
            <p:cNvSpPr/>
            <p:nvPr/>
          </p:nvSpPr>
          <p:spPr bwMode="auto">
            <a:xfrm>
              <a:off x="568960" y="2240280"/>
              <a:ext cx="11089636" cy="1097280"/>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01" tIns="45600" rIns="45600" bIns="91201" numCol="1" spcCol="0" rtlCol="0" fromWordArt="0" anchor="ctr" anchorCtr="0" forceAA="0" compatLnSpc="1">
              <a:prstTxWarp prst="textNoShape">
                <a:avLst/>
              </a:prstTxWarp>
              <a:noAutofit/>
            </a:bodyPr>
            <a:lstStyle/>
            <a:p>
              <a:pPr algn="r" defTabSz="910616" fontAlgn="base">
                <a:spcBef>
                  <a:spcPct val="0"/>
                </a:spcBef>
                <a:spcAft>
                  <a:spcPct val="0"/>
                </a:spcAft>
                <a:tabLst>
                  <a:tab pos="2791257" algn="l"/>
                </a:tabLst>
              </a:pPr>
              <a:r>
                <a:rPr lang="en-US" sz="2836" dirty="0">
                  <a:solidFill>
                    <a:srgbClr val="FFFFFF"/>
                  </a:solidFill>
                  <a:ea typeface="Segoe UI" pitchFamily="34" charset="0"/>
                  <a:cs typeface="Segoe UI" pitchFamily="34" charset="0"/>
                </a:rPr>
                <a:t>                                                 </a:t>
              </a:r>
              <a:r>
                <a:rPr lang="en-US" sz="2836" dirty="0" err="1" smtClean="0">
                  <a:solidFill>
                    <a:srgbClr val="FFFFFF"/>
                  </a:solidFill>
                  <a:ea typeface="Segoe UI" pitchFamily="34" charset="0"/>
                  <a:cs typeface="Segoe UI" pitchFamily="34" charset="0"/>
                </a:rPr>
                <a:t>Flexibilidad</a:t>
              </a:r>
              <a:endParaRPr lang="en-US" sz="2836" dirty="0">
                <a:solidFill>
                  <a:srgbClr val="FFFFFF"/>
                </a:solidFill>
                <a:ea typeface="Segoe UI" pitchFamily="34" charset="0"/>
                <a:cs typeface="Segoe UI" pitchFamily="34" charset="0"/>
              </a:endParaRPr>
            </a:p>
          </p:txBody>
        </p:sp>
        <p:pic>
          <p:nvPicPr>
            <p:cNvPr id="24" name="Picture 2" descr="W:\Open Engagements\Productivity\MS-Unified Communications\#1601 BizProd MOD Team Core Content Work\New Iconography\Words\Draft\061312_Word_Icons\Money_061312_white-08.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6216" y="1986376"/>
              <a:ext cx="1605088" cy="16050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1379398" y="4018414"/>
            <a:ext cx="9545022" cy="1094410"/>
            <a:chOff x="558800" y="3474720"/>
            <a:chExt cx="11079476" cy="1097280"/>
          </a:xfrm>
        </p:grpSpPr>
        <p:sp>
          <p:nvSpPr>
            <p:cNvPr id="19" name="Rectangle 18"/>
            <p:cNvSpPr/>
            <p:nvPr/>
          </p:nvSpPr>
          <p:spPr bwMode="auto">
            <a:xfrm>
              <a:off x="558800" y="3474720"/>
              <a:ext cx="11079476" cy="1097280"/>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01" tIns="45600" rIns="45600" bIns="91201" numCol="1" spcCol="0" rtlCol="0" fromWordArt="0" anchor="ctr" anchorCtr="0" forceAA="0" compatLnSpc="1">
              <a:prstTxWarp prst="textNoShape">
                <a:avLst/>
              </a:prstTxWarp>
              <a:noAutofit/>
            </a:bodyPr>
            <a:lstStyle/>
            <a:p>
              <a:pPr algn="r" defTabSz="910616" fontAlgn="base">
                <a:spcBef>
                  <a:spcPct val="0"/>
                </a:spcBef>
                <a:spcAft>
                  <a:spcPct val="0"/>
                </a:spcAft>
                <a:tabLst>
                  <a:tab pos="2791257" algn="l"/>
                </a:tabLst>
              </a:pPr>
              <a:r>
                <a:rPr lang="en-US" sz="2836" spc="-150" dirty="0">
                  <a:solidFill>
                    <a:srgbClr val="FFFFFF"/>
                  </a:solidFill>
                  <a:ea typeface="Segoe UI" pitchFamily="34" charset="0"/>
                  <a:cs typeface="Segoe UI" pitchFamily="34" charset="0"/>
                </a:rPr>
                <a:t>                                            </a:t>
              </a:r>
              <a:r>
                <a:rPr lang="en-US" sz="2836" spc="-150" dirty="0" err="1" smtClean="0">
                  <a:solidFill>
                    <a:srgbClr val="FFFFFF"/>
                  </a:solidFill>
                  <a:ea typeface="Segoe UI" pitchFamily="34" charset="0"/>
                  <a:cs typeface="Segoe UI" pitchFamily="34" charset="0"/>
                </a:rPr>
                <a:t>Competencia</a:t>
              </a:r>
              <a:endParaRPr lang="en-US" sz="2836" dirty="0">
                <a:solidFill>
                  <a:srgbClr val="FFFFFF"/>
                </a:solidFill>
                <a:ea typeface="Segoe UI" pitchFamily="34" charset="0"/>
                <a:cs typeface="Segoe UI" pitchFamily="34" charset="0"/>
              </a:endParaRPr>
            </a:p>
          </p:txBody>
        </p:sp>
        <p:pic>
          <p:nvPicPr>
            <p:cNvPr id="25" name="Picture 3" descr="W:\Open Engagements\Productivity\MS-Unified Communications\#1601 BizProd MOD Team Core Content Work\New Iconography\Words\Build_060512.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4316" y="3499948"/>
              <a:ext cx="1046824" cy="10468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1389531" y="5207806"/>
            <a:ext cx="9545022" cy="1184811"/>
            <a:chOff x="568960" y="4667230"/>
            <a:chExt cx="11079476" cy="1187918"/>
          </a:xfrm>
        </p:grpSpPr>
        <p:sp>
          <p:nvSpPr>
            <p:cNvPr id="20" name="Rectangle 19"/>
            <p:cNvSpPr/>
            <p:nvPr/>
          </p:nvSpPr>
          <p:spPr bwMode="auto">
            <a:xfrm>
              <a:off x="568960" y="4709160"/>
              <a:ext cx="11079476" cy="1097280"/>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01" tIns="45600" rIns="45600" bIns="91201" numCol="1" spcCol="0" rtlCol="0" fromWordArt="0" anchor="ctr" anchorCtr="0" forceAA="0" compatLnSpc="1">
              <a:prstTxWarp prst="textNoShape">
                <a:avLst/>
              </a:prstTxWarp>
              <a:noAutofit/>
            </a:bodyPr>
            <a:lstStyle/>
            <a:p>
              <a:pPr algn="r" defTabSz="910616" fontAlgn="base">
                <a:spcBef>
                  <a:spcPct val="0"/>
                </a:spcBef>
                <a:spcAft>
                  <a:spcPct val="0"/>
                </a:spcAft>
                <a:tabLst>
                  <a:tab pos="2791257" algn="l"/>
                </a:tabLst>
              </a:pPr>
              <a:r>
                <a:rPr lang="en-US" sz="2836" dirty="0">
                  <a:solidFill>
                    <a:srgbClr val="FFFFFF"/>
                  </a:solidFill>
                  <a:ea typeface="Segoe UI" pitchFamily="34" charset="0"/>
                  <a:cs typeface="Segoe UI" pitchFamily="34" charset="0"/>
                </a:rPr>
                <a:t>                                        </a:t>
              </a:r>
              <a:r>
                <a:rPr lang="en-US" sz="2836" dirty="0" smtClean="0">
                  <a:solidFill>
                    <a:srgbClr val="FFFFFF"/>
                  </a:solidFill>
                  <a:ea typeface="Segoe UI" pitchFamily="34" charset="0"/>
                  <a:cs typeface="Segoe UI" pitchFamily="34" charset="0"/>
                </a:rPr>
                <a:t>Control </a:t>
              </a:r>
              <a:endParaRPr lang="en-US" sz="2836" dirty="0">
                <a:solidFill>
                  <a:srgbClr val="FFFFFF"/>
                </a:solidFill>
                <a:ea typeface="Segoe UI" pitchFamily="34" charset="0"/>
                <a:cs typeface="Segoe UI" pitchFamily="34" charset="0"/>
              </a:endParaRPr>
            </a:p>
          </p:txBody>
        </p:sp>
        <p:pic>
          <p:nvPicPr>
            <p:cNvPr id="26" name="Picture 16" descr="W:\Open Engagements\Productivity\MS-Unified Communications\#1601 BizProd MOD Team Core Content Work\New Iconography\Words\Yes_060512.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34801" y="4667230"/>
              <a:ext cx="1187918" cy="11879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3512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0-#ppt_w/2"/>
                                          </p:val>
                                        </p:tav>
                                        <p:tav tm="100000">
                                          <p:val>
                                            <p:strVal val="#ppt_x"/>
                                          </p:val>
                                        </p:tav>
                                      </p:tavLst>
                                    </p:anim>
                                    <p:anim calcmode="lin" valueType="num">
                                      <p:cBhvr additive="base">
                                        <p:cTn id="8" dur="10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1000" fill="hold"/>
                                        <p:tgtEl>
                                          <p:spTgt spid="27"/>
                                        </p:tgtEl>
                                        <p:attrNameLst>
                                          <p:attrName>ppt_x</p:attrName>
                                        </p:attrNameLst>
                                      </p:cBhvr>
                                      <p:tavLst>
                                        <p:tav tm="0">
                                          <p:val>
                                            <p:strVal val="0-#ppt_w/2"/>
                                          </p:val>
                                        </p:tav>
                                        <p:tav tm="100000">
                                          <p:val>
                                            <p:strVal val="#ppt_x"/>
                                          </p:val>
                                        </p:tav>
                                      </p:tavLst>
                                    </p:anim>
                                    <p:anim calcmode="lin" valueType="num">
                                      <p:cBhvr additive="base">
                                        <p:cTn id="13" dur="1000" fill="hold"/>
                                        <p:tgtEl>
                                          <p:spTgt spid="27"/>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8"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1000" fill="hold"/>
                                        <p:tgtEl>
                                          <p:spTgt spid="28"/>
                                        </p:tgtEl>
                                        <p:attrNameLst>
                                          <p:attrName>ppt_x</p:attrName>
                                        </p:attrNameLst>
                                      </p:cBhvr>
                                      <p:tavLst>
                                        <p:tav tm="0">
                                          <p:val>
                                            <p:strVal val="0-#ppt_w/2"/>
                                          </p:val>
                                        </p:tav>
                                        <p:tav tm="100000">
                                          <p:val>
                                            <p:strVal val="#ppt_x"/>
                                          </p:val>
                                        </p:tav>
                                      </p:tavLst>
                                    </p:anim>
                                    <p:anim calcmode="lin" valueType="num">
                                      <p:cBhvr additive="base">
                                        <p:cTn id="18" dur="1000" fill="hold"/>
                                        <p:tgtEl>
                                          <p:spTgt spid="28"/>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2" presetClass="entr" presetSubtype="8" fill="hold" nodeType="after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1000" fill="hold"/>
                                        <p:tgtEl>
                                          <p:spTgt spid="29"/>
                                        </p:tgtEl>
                                        <p:attrNameLst>
                                          <p:attrName>ppt_x</p:attrName>
                                        </p:attrNameLst>
                                      </p:cBhvr>
                                      <p:tavLst>
                                        <p:tav tm="0">
                                          <p:val>
                                            <p:strVal val="0-#ppt_w/2"/>
                                          </p:val>
                                        </p:tav>
                                        <p:tav tm="100000">
                                          <p:val>
                                            <p:strVal val="#ppt_x"/>
                                          </p:val>
                                        </p:tav>
                                      </p:tavLst>
                                    </p:anim>
                                    <p:anim calcmode="lin" valueType="num">
                                      <p:cBhvr additive="base">
                                        <p:cTn id="23"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5378" dirty="0" smtClean="0"/>
              <a:t>La </a:t>
            </a:r>
            <a:r>
              <a:rPr lang="en-US" sz="5378" dirty="0" err="1" smtClean="0"/>
              <a:t>nueva</a:t>
            </a:r>
            <a:r>
              <a:rPr lang="en-US" sz="5378" dirty="0" smtClean="0"/>
              <a:t> forma de </a:t>
            </a:r>
            <a:r>
              <a:rPr lang="en-US" sz="5378" dirty="0" err="1" smtClean="0"/>
              <a:t>trabajar</a:t>
            </a:r>
            <a:endParaRPr lang="en-US" sz="5378" dirty="0"/>
          </a:p>
        </p:txBody>
      </p:sp>
      <p:sp>
        <p:nvSpPr>
          <p:cNvPr id="4" name="Marcador de contenido 3"/>
          <p:cNvSpPr>
            <a:spLocks noGrp="1"/>
          </p:cNvSpPr>
          <p:nvPr>
            <p:ph idx="1"/>
          </p:nvPr>
        </p:nvSpPr>
        <p:spPr>
          <a:xfrm>
            <a:off x="274641" y="1864953"/>
            <a:ext cx="11079159" cy="4351338"/>
          </a:xfrm>
        </p:spPr>
        <p:txBody>
          <a:bodyPr/>
          <a:lstStyle/>
          <a:p>
            <a:endParaRPr lang="es-ES" dirty="0"/>
          </a:p>
        </p:txBody>
      </p:sp>
      <p:grpSp>
        <p:nvGrpSpPr>
          <p:cNvPr id="2" name="Group 1"/>
          <p:cNvGrpSpPr/>
          <p:nvPr/>
        </p:nvGrpSpPr>
        <p:grpSpPr>
          <a:xfrm>
            <a:off x="9081056" y="1346600"/>
            <a:ext cx="2738760" cy="5624051"/>
            <a:chOff x="9087283" y="1066800"/>
            <a:chExt cx="2745941" cy="5638799"/>
          </a:xfrm>
        </p:grpSpPr>
        <p:pic>
          <p:nvPicPr>
            <p:cNvPr id="1026" name="Picture 2" descr="image007"/>
            <p:cNvPicPr>
              <a:picLocks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9090024" y="1066800"/>
              <a:ext cx="2743200" cy="278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bwMode="auto">
            <a:xfrm>
              <a:off x="9116085" y="4803647"/>
              <a:ext cx="2688336" cy="190195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3840" tIns="182402" rIns="91197" bIns="91201" numCol="1" rtlCol="0" anchor="t" anchorCtr="0" compatLnSpc="1">
              <a:prstTxWarp prst="textNoShape">
                <a:avLst/>
              </a:prstTxWarp>
            </a:bodyPr>
            <a:lstStyle/>
            <a:p>
              <a:pPr defTabSz="910616" fontAlgn="base">
                <a:lnSpc>
                  <a:spcPct val="90000"/>
                </a:lnSpc>
                <a:spcAft>
                  <a:spcPts val="1197"/>
                </a:spcAft>
              </a:pPr>
              <a:r>
                <a:rPr lang="en-US" sz="1858" spc="-69" dirty="0" err="1" smtClean="0">
                  <a:gradFill>
                    <a:gsLst>
                      <a:gs pos="100000">
                        <a:srgbClr val="797A7D"/>
                      </a:gs>
                      <a:gs pos="0">
                        <a:srgbClr val="797A7D"/>
                      </a:gs>
                    </a:gsLst>
                    <a:lin ang="5400000" scaled="0"/>
                  </a:gradFill>
                  <a:ea typeface="Segoe UI" pitchFamily="34" charset="0"/>
                  <a:cs typeface="Segoe UI" pitchFamily="34" charset="0"/>
                </a:rPr>
                <a:t>Mejorar</a:t>
              </a:r>
              <a:r>
                <a:rPr lang="en-US" sz="1858" spc="-69" dirty="0" smtClean="0">
                  <a:gradFill>
                    <a:gsLst>
                      <a:gs pos="100000">
                        <a:srgbClr val="797A7D"/>
                      </a:gs>
                      <a:gs pos="0">
                        <a:srgbClr val="797A7D"/>
                      </a:gs>
                    </a:gsLst>
                    <a:lin ang="5400000" scaled="0"/>
                  </a:gradFill>
                  <a:ea typeface="Segoe UI" pitchFamily="34" charset="0"/>
                  <a:cs typeface="Segoe UI" pitchFamily="34" charset="0"/>
                </a:rPr>
                <a:t> la </a:t>
              </a:r>
              <a:r>
                <a:rPr lang="en-US" sz="1858" spc="-69" dirty="0" err="1" smtClean="0">
                  <a:gradFill>
                    <a:gsLst>
                      <a:gs pos="100000">
                        <a:srgbClr val="797A7D"/>
                      </a:gs>
                      <a:gs pos="0">
                        <a:srgbClr val="797A7D"/>
                      </a:gs>
                    </a:gsLst>
                    <a:lin ang="5400000" scaled="0"/>
                  </a:gradFill>
                  <a:ea typeface="Segoe UI" pitchFamily="34" charset="0"/>
                  <a:cs typeface="Segoe UI" pitchFamily="34" charset="0"/>
                </a:rPr>
                <a:t>gestión</a:t>
              </a:r>
              <a:r>
                <a:rPr lang="en-US" sz="1858" spc="-69" dirty="0" smtClean="0">
                  <a:gradFill>
                    <a:gsLst>
                      <a:gs pos="100000">
                        <a:srgbClr val="797A7D"/>
                      </a:gs>
                      <a:gs pos="0">
                        <a:srgbClr val="797A7D"/>
                      </a:gs>
                    </a:gsLst>
                    <a:lin ang="5400000" scaled="0"/>
                  </a:gradFill>
                  <a:ea typeface="Segoe UI" pitchFamily="34" charset="0"/>
                  <a:cs typeface="Segoe UI" pitchFamily="34" charset="0"/>
                </a:rPr>
                <a:t> TI</a:t>
              </a:r>
              <a:endParaRPr lang="en-US" sz="1858" spc="-69" dirty="0">
                <a:gradFill>
                  <a:gsLst>
                    <a:gs pos="100000">
                      <a:srgbClr val="797A7D"/>
                    </a:gs>
                    <a:gs pos="0">
                      <a:srgbClr val="797A7D"/>
                    </a:gs>
                  </a:gsLst>
                  <a:lin ang="5400000" scaled="0"/>
                </a:gradFill>
                <a:ea typeface="Segoe UI" pitchFamily="34" charset="0"/>
                <a:cs typeface="Segoe UI" pitchFamily="34" charset="0"/>
              </a:endParaRPr>
            </a:p>
            <a:p>
              <a:pPr defTabSz="910616" fontAlgn="base">
                <a:lnSpc>
                  <a:spcPct val="90000"/>
                </a:lnSpc>
                <a:spcAft>
                  <a:spcPts val="1197"/>
                </a:spcAft>
              </a:pPr>
              <a:r>
                <a:rPr lang="en-US" sz="1858" spc="-69" dirty="0" err="1" smtClean="0">
                  <a:gradFill>
                    <a:gsLst>
                      <a:gs pos="100000">
                        <a:srgbClr val="797A7D"/>
                      </a:gs>
                      <a:gs pos="0">
                        <a:srgbClr val="797A7D"/>
                      </a:gs>
                    </a:gsLst>
                    <a:lin ang="5400000" scaled="0"/>
                  </a:gradFill>
                  <a:ea typeface="Segoe UI" pitchFamily="34" charset="0"/>
                  <a:cs typeface="Segoe UI" pitchFamily="34" charset="0"/>
                </a:rPr>
                <a:t>Innovación</a:t>
              </a:r>
              <a:r>
                <a:rPr lang="en-US" sz="1858" spc="-69" dirty="0" smtClean="0">
                  <a:gradFill>
                    <a:gsLst>
                      <a:gs pos="100000">
                        <a:srgbClr val="797A7D"/>
                      </a:gs>
                      <a:gs pos="0">
                        <a:srgbClr val="797A7D"/>
                      </a:gs>
                    </a:gsLst>
                    <a:lin ang="5400000" scaled="0"/>
                  </a:gradFill>
                  <a:ea typeface="Segoe UI" pitchFamily="34" charset="0"/>
                  <a:cs typeface="Segoe UI" pitchFamily="34" charset="0"/>
                </a:rPr>
                <a:t> </a:t>
              </a:r>
              <a:r>
                <a:rPr lang="en-US" sz="1858" spc="-69" dirty="0" err="1" smtClean="0">
                  <a:gradFill>
                    <a:gsLst>
                      <a:gs pos="100000">
                        <a:srgbClr val="797A7D"/>
                      </a:gs>
                      <a:gs pos="0">
                        <a:srgbClr val="797A7D"/>
                      </a:gs>
                    </a:gsLst>
                    <a:lin ang="5400000" scaled="0"/>
                  </a:gradFill>
                  <a:ea typeface="Segoe UI" pitchFamily="34" charset="0"/>
                  <a:cs typeface="Segoe UI" pitchFamily="34" charset="0"/>
                </a:rPr>
                <a:t>inmediata</a:t>
              </a:r>
              <a:endParaRPr lang="en-US" sz="1858" spc="-69" dirty="0">
                <a:gradFill>
                  <a:gsLst>
                    <a:gs pos="100000">
                      <a:srgbClr val="797A7D"/>
                    </a:gs>
                    <a:gs pos="0">
                      <a:srgbClr val="797A7D"/>
                    </a:gs>
                  </a:gsLst>
                  <a:lin ang="5400000" scaled="0"/>
                </a:gradFill>
                <a:ea typeface="Segoe UI" pitchFamily="34" charset="0"/>
                <a:cs typeface="Segoe UI" pitchFamily="34" charset="0"/>
              </a:endParaRPr>
            </a:p>
          </p:txBody>
        </p:sp>
        <p:sp>
          <p:nvSpPr>
            <p:cNvPr id="65" name="Rectangle 64"/>
            <p:cNvSpPr/>
            <p:nvPr/>
          </p:nvSpPr>
          <p:spPr bwMode="auto">
            <a:xfrm>
              <a:off x="9087283" y="3810000"/>
              <a:ext cx="2745941" cy="960120"/>
            </a:xfrm>
            <a:prstGeom prst="rect">
              <a:avLst/>
            </a:prstGeom>
            <a:solidFill>
              <a:srgbClr val="009E4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3840" tIns="45598" rIns="91197" bIns="91201" numCol="1" rtlCol="0" anchor="b" anchorCtr="0" compatLnSpc="1">
              <a:prstTxWarp prst="textNoShape">
                <a:avLst/>
              </a:prstTxWarp>
            </a:bodyPr>
            <a:lstStyle/>
            <a:p>
              <a:pPr defTabSz="910616" fontAlgn="base">
                <a:lnSpc>
                  <a:spcPct val="90000"/>
                </a:lnSpc>
                <a:spcBef>
                  <a:spcPct val="0"/>
                </a:spcBef>
                <a:spcAft>
                  <a:spcPct val="0"/>
                </a:spcAft>
              </a:pPr>
              <a:r>
                <a:rPr lang="en-US" sz="2836" dirty="0" err="1" smtClean="0">
                  <a:gradFill>
                    <a:gsLst>
                      <a:gs pos="0">
                        <a:srgbClr val="FFFFFF"/>
                      </a:gs>
                      <a:gs pos="100000">
                        <a:srgbClr val="FFFFFF"/>
                      </a:gs>
                    </a:gsLst>
                    <a:lin ang="5400000" scaled="0"/>
                  </a:gradFill>
                  <a:latin typeface="Segoe UI Light"/>
                  <a:ea typeface="Segoe UI" pitchFamily="34" charset="0"/>
                  <a:cs typeface="Segoe UI" pitchFamily="34" charset="0"/>
                </a:rPr>
                <a:t>Agilidad</a:t>
              </a:r>
              <a:r>
                <a:rPr lang="en-US" sz="2836" dirty="0" smtClean="0">
                  <a:gradFill>
                    <a:gsLst>
                      <a:gs pos="0">
                        <a:srgbClr val="FFFFFF"/>
                      </a:gs>
                      <a:gs pos="100000">
                        <a:srgbClr val="FFFFFF"/>
                      </a:gs>
                    </a:gsLst>
                    <a:lin ang="5400000" scaled="0"/>
                  </a:gradFill>
                  <a:latin typeface="Segoe UI Light"/>
                  <a:ea typeface="Segoe UI" pitchFamily="34" charset="0"/>
                  <a:cs typeface="Segoe UI" pitchFamily="34" charset="0"/>
                </a:rPr>
                <a:t> y control</a:t>
              </a:r>
              <a:endParaRPr lang="en-US" sz="283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25" name="Picture 24" descr="W:\Open Engagements\Productivity\MS-Unified Communications\#1601 BizProd MOD Team Core Content Work\New Iconography\Words\Draft\061312_Word_Icons\Tools_061312_white-04.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1058751" y="3949700"/>
              <a:ext cx="687161" cy="685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454151" y="1346600"/>
            <a:ext cx="2738760" cy="5624051"/>
            <a:chOff x="437769" y="1066800"/>
            <a:chExt cx="2745941" cy="5638799"/>
          </a:xfrm>
        </p:grpSpPr>
        <p:sp>
          <p:nvSpPr>
            <p:cNvPr id="30" name="Rectangle 29"/>
            <p:cNvSpPr/>
            <p:nvPr/>
          </p:nvSpPr>
          <p:spPr bwMode="auto">
            <a:xfrm>
              <a:off x="466571" y="4803647"/>
              <a:ext cx="2688336" cy="190195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201" tIns="182402" rIns="91197" bIns="91201" numCol="1" rtlCol="0" anchor="t" anchorCtr="0" compatLnSpc="1">
              <a:prstTxWarp prst="textNoShape">
                <a:avLst/>
              </a:prstTxWarp>
            </a:bodyPr>
            <a:lstStyle/>
            <a:p>
              <a:pPr defTabSz="910616" fontAlgn="base">
                <a:lnSpc>
                  <a:spcPct val="90000"/>
                </a:lnSpc>
                <a:spcAft>
                  <a:spcPts val="1197"/>
                </a:spcAft>
              </a:pPr>
              <a:r>
                <a:rPr lang="en-US" sz="1858" spc="-69" dirty="0" err="1" smtClean="0">
                  <a:gradFill>
                    <a:gsLst>
                      <a:gs pos="100000">
                        <a:srgbClr val="797A7D"/>
                      </a:gs>
                      <a:gs pos="0">
                        <a:srgbClr val="797A7D"/>
                      </a:gs>
                    </a:gsLst>
                    <a:lin ang="5400000" scaled="0"/>
                  </a:gradFill>
                  <a:ea typeface="Segoe UI" pitchFamily="34" charset="0"/>
                  <a:cs typeface="Segoe UI" pitchFamily="34" charset="0"/>
                </a:rPr>
                <a:t>Arrancar</a:t>
              </a:r>
              <a:r>
                <a:rPr lang="en-US" sz="1858" spc="-69" dirty="0" smtClean="0">
                  <a:gradFill>
                    <a:gsLst>
                      <a:gs pos="100000">
                        <a:srgbClr val="797A7D"/>
                      </a:gs>
                      <a:gs pos="0">
                        <a:srgbClr val="797A7D"/>
                      </a:gs>
                    </a:gsLst>
                    <a:lin ang="5400000" scaled="0"/>
                  </a:gradFill>
                  <a:ea typeface="Segoe UI" pitchFamily="34" charset="0"/>
                  <a:cs typeface="Segoe UI" pitchFamily="34" charset="0"/>
                </a:rPr>
                <a:t> </a:t>
              </a:r>
              <a:r>
                <a:rPr lang="en-US" sz="1858" spc="-69" dirty="0" err="1" smtClean="0">
                  <a:gradFill>
                    <a:gsLst>
                      <a:gs pos="100000">
                        <a:srgbClr val="797A7D"/>
                      </a:gs>
                      <a:gs pos="0">
                        <a:srgbClr val="797A7D"/>
                      </a:gs>
                    </a:gsLst>
                    <a:lin ang="5400000" scaled="0"/>
                  </a:gradFill>
                  <a:ea typeface="Segoe UI" pitchFamily="34" charset="0"/>
                  <a:cs typeface="Segoe UI" pitchFamily="34" charset="0"/>
                </a:rPr>
                <a:t>rápido</a:t>
              </a:r>
              <a:endParaRPr lang="en-US" sz="1858" spc="-69" dirty="0">
                <a:gradFill>
                  <a:gsLst>
                    <a:gs pos="100000">
                      <a:srgbClr val="797A7D"/>
                    </a:gs>
                    <a:gs pos="0">
                      <a:srgbClr val="797A7D"/>
                    </a:gs>
                  </a:gsLst>
                  <a:lin ang="5400000" scaled="0"/>
                </a:gradFill>
                <a:ea typeface="Segoe UI" pitchFamily="34" charset="0"/>
                <a:cs typeface="Segoe UI" pitchFamily="34" charset="0"/>
              </a:endParaRPr>
            </a:p>
            <a:p>
              <a:pPr defTabSz="910616" fontAlgn="base">
                <a:lnSpc>
                  <a:spcPct val="90000"/>
                </a:lnSpc>
                <a:spcAft>
                  <a:spcPts val="1197"/>
                </a:spcAft>
              </a:pPr>
              <a:r>
                <a:rPr lang="en-US" sz="1858" spc="-69" dirty="0" err="1" smtClean="0">
                  <a:gradFill>
                    <a:gsLst>
                      <a:gs pos="100000">
                        <a:srgbClr val="797A7D"/>
                      </a:gs>
                      <a:gs pos="0">
                        <a:srgbClr val="797A7D"/>
                      </a:gs>
                    </a:gsLst>
                    <a:lin ang="5400000" scaled="0"/>
                  </a:gradFill>
                  <a:ea typeface="Segoe UI" pitchFamily="34" charset="0"/>
                  <a:cs typeface="Segoe UI" pitchFamily="34" charset="0"/>
                </a:rPr>
                <a:t>Acceso</a:t>
              </a:r>
              <a:r>
                <a:rPr lang="en-US" sz="1858" spc="-69" dirty="0" smtClean="0">
                  <a:gradFill>
                    <a:gsLst>
                      <a:gs pos="100000">
                        <a:srgbClr val="797A7D"/>
                      </a:gs>
                      <a:gs pos="0">
                        <a:srgbClr val="797A7D"/>
                      </a:gs>
                    </a:gsLst>
                    <a:lin ang="5400000" scaled="0"/>
                  </a:gradFill>
                  <a:ea typeface="Segoe UI" pitchFamily="34" charset="0"/>
                  <a:cs typeface="Segoe UI" pitchFamily="34" charset="0"/>
                </a:rPr>
                <a:t> </a:t>
              </a:r>
              <a:r>
                <a:rPr lang="en-US" sz="1858" spc="-69" dirty="0" err="1" smtClean="0">
                  <a:gradFill>
                    <a:gsLst>
                      <a:gs pos="100000">
                        <a:srgbClr val="797A7D"/>
                      </a:gs>
                      <a:gs pos="0">
                        <a:srgbClr val="797A7D"/>
                      </a:gs>
                    </a:gsLst>
                    <a:lin ang="5400000" scaled="0"/>
                  </a:gradFill>
                  <a:ea typeface="Segoe UI" pitchFamily="34" charset="0"/>
                  <a:cs typeface="Segoe UI" pitchFamily="34" charset="0"/>
                </a:rPr>
                <a:t>desde</a:t>
              </a:r>
              <a:r>
                <a:rPr lang="en-US" sz="1858" spc="-69" dirty="0" smtClean="0">
                  <a:gradFill>
                    <a:gsLst>
                      <a:gs pos="100000">
                        <a:srgbClr val="797A7D"/>
                      </a:gs>
                      <a:gs pos="0">
                        <a:srgbClr val="797A7D"/>
                      </a:gs>
                    </a:gsLst>
                    <a:lin ang="5400000" scaled="0"/>
                  </a:gradFill>
                  <a:ea typeface="Segoe UI" pitchFamily="34" charset="0"/>
                  <a:cs typeface="Segoe UI" pitchFamily="34" charset="0"/>
                </a:rPr>
                <a:t> </a:t>
              </a:r>
              <a:r>
                <a:rPr lang="en-US" sz="1858" spc="-69" dirty="0" err="1" smtClean="0">
                  <a:gradFill>
                    <a:gsLst>
                      <a:gs pos="100000">
                        <a:srgbClr val="797A7D"/>
                      </a:gs>
                      <a:gs pos="0">
                        <a:srgbClr val="797A7D"/>
                      </a:gs>
                    </a:gsLst>
                    <a:lin ang="5400000" scaled="0"/>
                  </a:gradFill>
                  <a:ea typeface="Segoe UI" pitchFamily="34" charset="0"/>
                  <a:cs typeface="Segoe UI" pitchFamily="34" charset="0"/>
                </a:rPr>
                <a:t>cualquier</a:t>
              </a:r>
              <a:r>
                <a:rPr lang="en-US" sz="1858" spc="-69" dirty="0" smtClean="0">
                  <a:gradFill>
                    <a:gsLst>
                      <a:gs pos="100000">
                        <a:srgbClr val="797A7D"/>
                      </a:gs>
                      <a:gs pos="0">
                        <a:srgbClr val="797A7D"/>
                      </a:gs>
                    </a:gsLst>
                    <a:lin ang="5400000" scaled="0"/>
                  </a:gradFill>
                  <a:ea typeface="Segoe UI" pitchFamily="34" charset="0"/>
                  <a:cs typeface="Segoe UI" pitchFamily="34" charset="0"/>
                </a:rPr>
                <a:t> </a:t>
              </a:r>
              <a:r>
                <a:rPr lang="en-US" sz="1858" spc="-69" dirty="0" err="1" smtClean="0">
                  <a:gradFill>
                    <a:gsLst>
                      <a:gs pos="100000">
                        <a:srgbClr val="797A7D"/>
                      </a:gs>
                      <a:gs pos="0">
                        <a:srgbClr val="797A7D"/>
                      </a:gs>
                    </a:gsLst>
                    <a:lin ang="5400000" scaled="0"/>
                  </a:gradFill>
                  <a:ea typeface="Segoe UI" pitchFamily="34" charset="0"/>
                  <a:cs typeface="Segoe UI" pitchFamily="34" charset="0"/>
                </a:rPr>
                <a:t>sitio</a:t>
              </a:r>
              <a:endParaRPr lang="en-US" sz="1858" spc="-69" dirty="0">
                <a:gradFill>
                  <a:gsLst>
                    <a:gs pos="100000">
                      <a:srgbClr val="797A7D"/>
                    </a:gs>
                    <a:gs pos="0">
                      <a:srgbClr val="797A7D"/>
                    </a:gs>
                  </a:gsLst>
                  <a:lin ang="5400000" scaled="0"/>
                </a:gradFill>
                <a:ea typeface="Segoe UI" pitchFamily="34" charset="0"/>
                <a:cs typeface="Segoe UI" pitchFamily="34" charset="0"/>
              </a:endParaRPr>
            </a:p>
          </p:txBody>
        </p:sp>
        <p:grpSp>
          <p:nvGrpSpPr>
            <p:cNvPr id="10" name="Group 9"/>
            <p:cNvGrpSpPr/>
            <p:nvPr/>
          </p:nvGrpSpPr>
          <p:grpSpPr>
            <a:xfrm>
              <a:off x="437769" y="1066800"/>
              <a:ext cx="2745941" cy="3703320"/>
              <a:chOff x="454279" y="1066800"/>
              <a:chExt cx="2745941" cy="3703320"/>
            </a:xfrm>
          </p:grpSpPr>
          <p:grpSp>
            <p:nvGrpSpPr>
              <p:cNvPr id="5" name="Group 4"/>
              <p:cNvGrpSpPr/>
              <p:nvPr/>
            </p:nvGrpSpPr>
            <p:grpSpPr>
              <a:xfrm>
                <a:off x="454279" y="3810000"/>
                <a:ext cx="2745941" cy="960120"/>
                <a:chOff x="454279" y="3810000"/>
                <a:chExt cx="2745941" cy="960120"/>
              </a:xfrm>
            </p:grpSpPr>
            <p:sp>
              <p:nvSpPr>
                <p:cNvPr id="37" name="Rectangle 36"/>
                <p:cNvSpPr/>
                <p:nvPr/>
              </p:nvSpPr>
              <p:spPr bwMode="auto">
                <a:xfrm>
                  <a:off x="454279" y="3810000"/>
                  <a:ext cx="2745941" cy="960120"/>
                </a:xfrm>
                <a:prstGeom prst="rect">
                  <a:avLst/>
                </a:prstGeom>
                <a:solidFill>
                  <a:srgbClr val="009E4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3840" tIns="45598" rIns="91197" bIns="91201" numCol="1" rtlCol="0" anchor="b" anchorCtr="0" compatLnSpc="1">
                  <a:prstTxWarp prst="textNoShape">
                    <a:avLst/>
                  </a:prstTxWarp>
                </a:bodyPr>
                <a:lstStyle/>
                <a:p>
                  <a:pPr defTabSz="910616" fontAlgn="base">
                    <a:lnSpc>
                      <a:spcPct val="90000"/>
                    </a:lnSpc>
                    <a:spcBef>
                      <a:spcPct val="0"/>
                    </a:spcBef>
                    <a:spcAft>
                      <a:spcPct val="0"/>
                    </a:spcAft>
                  </a:pPr>
                  <a:endParaRPr lang="en-US" sz="2836"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910616" fontAlgn="base">
                    <a:lnSpc>
                      <a:spcPct val="90000"/>
                    </a:lnSpc>
                    <a:spcBef>
                      <a:spcPct val="0"/>
                    </a:spcBef>
                    <a:spcAft>
                      <a:spcPct val="0"/>
                    </a:spcAft>
                  </a:pPr>
                  <a:r>
                    <a:rPr lang="en-US" sz="2836" dirty="0" err="1" smtClean="0">
                      <a:gradFill>
                        <a:gsLst>
                          <a:gs pos="0">
                            <a:srgbClr val="FFFFFF"/>
                          </a:gs>
                          <a:gs pos="100000">
                            <a:srgbClr val="FFFFFF"/>
                          </a:gs>
                        </a:gsLst>
                        <a:lin ang="5400000" scaled="0"/>
                      </a:gradFill>
                      <a:latin typeface="Segoe UI Light"/>
                      <a:ea typeface="Segoe UI" pitchFamily="34" charset="0"/>
                      <a:cs typeface="Segoe UI" pitchFamily="34" charset="0"/>
                    </a:rPr>
                    <a:t>Actuar</a:t>
                  </a:r>
                  <a:endParaRPr lang="en-US" sz="283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17" name="Picture 16" descr="W:\Open Engagements\Productivity\MS-Unified Communications\#1601 BizProd MOD Team Core Content Work\New Iconography\Words\Draft\060712_words\Hand_060712.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2509132" y="3886200"/>
                  <a:ext cx="638880" cy="80651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C:\Users\hilaryc\Desktop\jen2 med.jpg"/>
              <p:cNvPicPr>
                <a:picLocks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455649" y="1066800"/>
                <a:ext cx="2743200" cy="27432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 name="Group 2"/>
          <p:cNvGrpSpPr/>
          <p:nvPr/>
        </p:nvGrpSpPr>
        <p:grpSpPr>
          <a:xfrm>
            <a:off x="6166386" y="1346587"/>
            <a:ext cx="2808995" cy="5624052"/>
            <a:chOff x="6164980" y="1066800"/>
            <a:chExt cx="2816361" cy="5638800"/>
          </a:xfrm>
        </p:grpSpPr>
        <p:sp>
          <p:nvSpPr>
            <p:cNvPr id="33" name="Rectangle 32"/>
            <p:cNvSpPr/>
            <p:nvPr/>
          </p:nvSpPr>
          <p:spPr bwMode="auto">
            <a:xfrm>
              <a:off x="6228992" y="4803648"/>
              <a:ext cx="2688336" cy="190195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201" tIns="182402" rIns="91197" bIns="91201" numCol="1" rtlCol="0" anchor="t" anchorCtr="0" compatLnSpc="1">
              <a:prstTxWarp prst="textNoShape">
                <a:avLst/>
              </a:prstTxWarp>
            </a:bodyPr>
            <a:lstStyle/>
            <a:p>
              <a:pPr defTabSz="910616" fontAlgn="base">
                <a:lnSpc>
                  <a:spcPct val="90000"/>
                </a:lnSpc>
                <a:spcAft>
                  <a:spcPts val="1197"/>
                </a:spcAft>
              </a:pPr>
              <a:r>
                <a:rPr lang="en-US" sz="1858" spc="-69" dirty="0" err="1" smtClean="0">
                  <a:gradFill>
                    <a:gsLst>
                      <a:gs pos="100000">
                        <a:srgbClr val="797A7D"/>
                      </a:gs>
                      <a:gs pos="0">
                        <a:srgbClr val="797A7D"/>
                      </a:gs>
                    </a:gsLst>
                    <a:lin ang="5400000" scaled="0"/>
                  </a:gradFill>
                  <a:ea typeface="Segoe UI" pitchFamily="34" charset="0"/>
                  <a:cs typeface="Segoe UI" pitchFamily="34" charset="0"/>
                </a:rPr>
                <a:t>Mejorar</a:t>
              </a:r>
              <a:r>
                <a:rPr lang="en-US" sz="1858" spc="-69" dirty="0" smtClean="0">
                  <a:gradFill>
                    <a:gsLst>
                      <a:gs pos="100000">
                        <a:srgbClr val="797A7D"/>
                      </a:gs>
                      <a:gs pos="0">
                        <a:srgbClr val="797A7D"/>
                      </a:gs>
                    </a:gsLst>
                    <a:lin ang="5400000" scaled="0"/>
                  </a:gradFill>
                  <a:ea typeface="Segoe UI" pitchFamily="34" charset="0"/>
                  <a:cs typeface="Segoe UI" pitchFamily="34" charset="0"/>
                </a:rPr>
                <a:t> la </a:t>
              </a:r>
              <a:r>
                <a:rPr lang="en-US" sz="1858" spc="-69" dirty="0" err="1" smtClean="0">
                  <a:gradFill>
                    <a:gsLst>
                      <a:gs pos="100000">
                        <a:srgbClr val="797A7D"/>
                      </a:gs>
                      <a:gs pos="0">
                        <a:srgbClr val="797A7D"/>
                      </a:gs>
                    </a:gsLst>
                    <a:lin ang="5400000" scaled="0"/>
                  </a:gradFill>
                  <a:ea typeface="Segoe UI" pitchFamily="34" charset="0"/>
                  <a:cs typeface="Segoe UI" pitchFamily="34" charset="0"/>
                </a:rPr>
                <a:t>comunicación</a:t>
              </a:r>
              <a:endParaRPr lang="en-US" sz="1858" spc="-69" dirty="0">
                <a:gradFill>
                  <a:gsLst>
                    <a:gs pos="100000">
                      <a:srgbClr val="797A7D"/>
                    </a:gs>
                    <a:gs pos="0">
                      <a:srgbClr val="797A7D"/>
                    </a:gs>
                  </a:gsLst>
                  <a:lin ang="5400000" scaled="0"/>
                </a:gradFill>
                <a:ea typeface="Segoe UI" pitchFamily="34" charset="0"/>
                <a:cs typeface="Segoe UI" pitchFamily="34" charset="0"/>
              </a:endParaRPr>
            </a:p>
            <a:p>
              <a:pPr defTabSz="910616" fontAlgn="base">
                <a:lnSpc>
                  <a:spcPct val="90000"/>
                </a:lnSpc>
                <a:spcAft>
                  <a:spcPts val="1197"/>
                </a:spcAft>
              </a:pPr>
              <a:r>
                <a:rPr lang="en-US" sz="1858" spc="-69" dirty="0" err="1" smtClean="0">
                  <a:gradFill>
                    <a:gsLst>
                      <a:gs pos="100000">
                        <a:srgbClr val="797A7D"/>
                      </a:gs>
                      <a:gs pos="0">
                        <a:srgbClr val="797A7D"/>
                      </a:gs>
                    </a:gsLst>
                    <a:lin ang="5400000" scaled="0"/>
                  </a:gradFill>
                  <a:ea typeface="Segoe UI" pitchFamily="34" charset="0"/>
                  <a:cs typeface="Segoe UI" pitchFamily="34" charset="0"/>
                </a:rPr>
                <a:t>Encontrar</a:t>
              </a:r>
              <a:r>
                <a:rPr lang="en-US" sz="1858" spc="-69" dirty="0" smtClean="0">
                  <a:gradFill>
                    <a:gsLst>
                      <a:gs pos="100000">
                        <a:srgbClr val="797A7D"/>
                      </a:gs>
                      <a:gs pos="0">
                        <a:srgbClr val="797A7D"/>
                      </a:gs>
                    </a:gsLst>
                    <a:lin ang="5400000" scaled="0"/>
                  </a:gradFill>
                  <a:ea typeface="Segoe UI" pitchFamily="34" charset="0"/>
                  <a:cs typeface="Segoe UI" pitchFamily="34" charset="0"/>
                </a:rPr>
                <a:t> y </a:t>
              </a:r>
              <a:r>
                <a:rPr lang="en-US" sz="1858" spc="-69" dirty="0" err="1" smtClean="0">
                  <a:gradFill>
                    <a:gsLst>
                      <a:gs pos="100000">
                        <a:srgbClr val="797A7D"/>
                      </a:gs>
                      <a:gs pos="0">
                        <a:srgbClr val="797A7D"/>
                      </a:gs>
                    </a:gsLst>
                    <a:lin ang="5400000" scaled="0"/>
                  </a:gradFill>
                  <a:ea typeface="Segoe UI" pitchFamily="34" charset="0"/>
                  <a:cs typeface="Segoe UI" pitchFamily="34" charset="0"/>
                </a:rPr>
                <a:t>compatir</a:t>
              </a:r>
              <a:r>
                <a:rPr lang="en-US" sz="1858" spc="-69" dirty="0" smtClean="0">
                  <a:gradFill>
                    <a:gsLst>
                      <a:gs pos="100000">
                        <a:srgbClr val="797A7D"/>
                      </a:gs>
                      <a:gs pos="0">
                        <a:srgbClr val="797A7D"/>
                      </a:gs>
                    </a:gsLst>
                    <a:lin ang="5400000" scaled="0"/>
                  </a:gradFill>
                  <a:ea typeface="Segoe UI" pitchFamily="34" charset="0"/>
                  <a:cs typeface="Segoe UI" pitchFamily="34" charset="0"/>
                </a:rPr>
                <a:t> </a:t>
              </a:r>
              <a:r>
                <a:rPr lang="en-US" sz="1858" spc="-69" dirty="0" err="1" smtClean="0">
                  <a:gradFill>
                    <a:gsLst>
                      <a:gs pos="100000">
                        <a:srgbClr val="797A7D"/>
                      </a:gs>
                      <a:gs pos="0">
                        <a:srgbClr val="797A7D"/>
                      </a:gs>
                    </a:gsLst>
                    <a:lin ang="5400000" scaled="0"/>
                  </a:gradFill>
                  <a:ea typeface="Segoe UI" pitchFamily="34" charset="0"/>
                  <a:cs typeface="Segoe UI" pitchFamily="34" charset="0"/>
                </a:rPr>
                <a:t>información</a:t>
              </a:r>
              <a:endParaRPr lang="en-US" sz="1858" spc="-69" dirty="0">
                <a:gradFill>
                  <a:gsLst>
                    <a:gs pos="100000">
                      <a:srgbClr val="797A7D"/>
                    </a:gs>
                    <a:gs pos="0">
                      <a:srgbClr val="797A7D"/>
                    </a:gs>
                  </a:gsLst>
                  <a:lin ang="5400000" scaled="0"/>
                </a:gradFill>
                <a:ea typeface="Segoe UI" pitchFamily="34" charset="0"/>
                <a:cs typeface="Segoe UI" pitchFamily="34" charset="0"/>
              </a:endParaRPr>
            </a:p>
            <a:p>
              <a:pPr defTabSz="910616" fontAlgn="base">
                <a:lnSpc>
                  <a:spcPct val="90000"/>
                </a:lnSpc>
                <a:spcAft>
                  <a:spcPts val="1197"/>
                </a:spcAft>
              </a:pPr>
              <a:r>
                <a:rPr lang="en-US" sz="1858" spc="-69" dirty="0" err="1" smtClean="0">
                  <a:gradFill>
                    <a:gsLst>
                      <a:gs pos="100000">
                        <a:srgbClr val="797A7D"/>
                      </a:gs>
                      <a:gs pos="0">
                        <a:srgbClr val="797A7D"/>
                      </a:gs>
                    </a:gsLst>
                    <a:lin ang="5400000" scaled="0"/>
                  </a:gradFill>
                  <a:ea typeface="Segoe UI" pitchFamily="34" charset="0"/>
                  <a:cs typeface="Segoe UI" pitchFamily="34" charset="0"/>
                </a:rPr>
                <a:t>Tomar</a:t>
              </a:r>
              <a:r>
                <a:rPr lang="en-US" sz="1858" spc="-69" dirty="0" smtClean="0">
                  <a:gradFill>
                    <a:gsLst>
                      <a:gs pos="100000">
                        <a:srgbClr val="797A7D"/>
                      </a:gs>
                      <a:gs pos="0">
                        <a:srgbClr val="797A7D"/>
                      </a:gs>
                    </a:gsLst>
                    <a:lin ang="5400000" scaled="0"/>
                  </a:gradFill>
                  <a:ea typeface="Segoe UI" pitchFamily="34" charset="0"/>
                  <a:cs typeface="Segoe UI" pitchFamily="34" charset="0"/>
                </a:rPr>
                <a:t> </a:t>
              </a:r>
              <a:r>
                <a:rPr lang="en-US" sz="1858" spc="-69" dirty="0" err="1" smtClean="0">
                  <a:gradFill>
                    <a:gsLst>
                      <a:gs pos="100000">
                        <a:srgbClr val="797A7D"/>
                      </a:gs>
                      <a:gs pos="0">
                        <a:srgbClr val="797A7D"/>
                      </a:gs>
                    </a:gsLst>
                    <a:lin ang="5400000" scaled="0"/>
                  </a:gradFill>
                  <a:ea typeface="Segoe UI" pitchFamily="34" charset="0"/>
                  <a:cs typeface="Segoe UI" pitchFamily="34" charset="0"/>
                </a:rPr>
                <a:t>decisiones</a:t>
              </a:r>
              <a:r>
                <a:rPr lang="en-US" sz="1858" spc="-69" dirty="0" smtClean="0">
                  <a:gradFill>
                    <a:gsLst>
                      <a:gs pos="100000">
                        <a:srgbClr val="797A7D"/>
                      </a:gs>
                      <a:gs pos="0">
                        <a:srgbClr val="797A7D"/>
                      </a:gs>
                    </a:gsLst>
                    <a:lin ang="5400000" scaled="0"/>
                  </a:gradFill>
                  <a:ea typeface="Segoe UI" pitchFamily="34" charset="0"/>
                  <a:cs typeface="Segoe UI" pitchFamily="34" charset="0"/>
                </a:rPr>
                <a:t> </a:t>
              </a:r>
              <a:r>
                <a:rPr lang="en-US" sz="1858" spc="-69" dirty="0" err="1" smtClean="0">
                  <a:gradFill>
                    <a:gsLst>
                      <a:gs pos="100000">
                        <a:srgbClr val="797A7D"/>
                      </a:gs>
                      <a:gs pos="0">
                        <a:srgbClr val="797A7D"/>
                      </a:gs>
                    </a:gsLst>
                    <a:lin ang="5400000" scaled="0"/>
                  </a:gradFill>
                  <a:ea typeface="Segoe UI" pitchFamily="34" charset="0"/>
                  <a:cs typeface="Segoe UI" pitchFamily="34" charset="0"/>
                </a:rPr>
                <a:t>basadas</a:t>
              </a:r>
              <a:r>
                <a:rPr lang="en-US" sz="1858" spc="-69" dirty="0" smtClean="0">
                  <a:gradFill>
                    <a:gsLst>
                      <a:gs pos="100000">
                        <a:srgbClr val="797A7D"/>
                      </a:gs>
                      <a:gs pos="0">
                        <a:srgbClr val="797A7D"/>
                      </a:gs>
                    </a:gsLst>
                    <a:lin ang="5400000" scaled="0"/>
                  </a:gradFill>
                  <a:ea typeface="Segoe UI" pitchFamily="34" charset="0"/>
                  <a:cs typeface="Segoe UI" pitchFamily="34" charset="0"/>
                </a:rPr>
                <a:t> </a:t>
              </a:r>
              <a:r>
                <a:rPr lang="en-US" sz="1858" spc="-69" dirty="0" err="1" smtClean="0">
                  <a:gradFill>
                    <a:gsLst>
                      <a:gs pos="100000">
                        <a:srgbClr val="797A7D"/>
                      </a:gs>
                      <a:gs pos="0">
                        <a:srgbClr val="797A7D"/>
                      </a:gs>
                    </a:gsLst>
                    <a:lin ang="5400000" scaled="0"/>
                  </a:gradFill>
                  <a:ea typeface="Segoe UI" pitchFamily="34" charset="0"/>
                  <a:cs typeface="Segoe UI" pitchFamily="34" charset="0"/>
                </a:rPr>
                <a:t>en</a:t>
              </a:r>
              <a:r>
                <a:rPr lang="en-US" sz="1858" spc="-69" dirty="0" smtClean="0">
                  <a:gradFill>
                    <a:gsLst>
                      <a:gs pos="100000">
                        <a:srgbClr val="797A7D"/>
                      </a:gs>
                      <a:gs pos="0">
                        <a:srgbClr val="797A7D"/>
                      </a:gs>
                    </a:gsLst>
                    <a:lin ang="5400000" scaled="0"/>
                  </a:gradFill>
                  <a:ea typeface="Segoe UI" pitchFamily="34" charset="0"/>
                  <a:cs typeface="Segoe UI" pitchFamily="34" charset="0"/>
                </a:rPr>
                <a:t> datos</a:t>
              </a:r>
              <a:endParaRPr lang="en-US" sz="1858" spc="-69" dirty="0">
                <a:gradFill>
                  <a:gsLst>
                    <a:gs pos="100000">
                      <a:srgbClr val="797A7D"/>
                    </a:gs>
                    <a:gs pos="0">
                      <a:srgbClr val="797A7D"/>
                    </a:gs>
                  </a:gsLst>
                  <a:lin ang="5400000" scaled="0"/>
                </a:gradFill>
                <a:ea typeface="Segoe UI" pitchFamily="34" charset="0"/>
                <a:cs typeface="Segoe UI" pitchFamily="34" charset="0"/>
              </a:endParaRPr>
            </a:p>
          </p:txBody>
        </p:sp>
        <p:sp>
          <p:nvSpPr>
            <p:cNvPr id="59" name="Rectangle 58"/>
            <p:cNvSpPr/>
            <p:nvPr/>
          </p:nvSpPr>
          <p:spPr bwMode="auto">
            <a:xfrm>
              <a:off x="6164980" y="3810000"/>
              <a:ext cx="2745941" cy="960120"/>
            </a:xfrm>
            <a:prstGeom prst="rect">
              <a:avLst/>
            </a:prstGeom>
            <a:solidFill>
              <a:srgbClr val="009E4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3840" tIns="45598" rIns="91197" bIns="91201" numCol="1" rtlCol="0" anchor="b" anchorCtr="0" compatLnSpc="1">
              <a:prstTxWarp prst="textNoShape">
                <a:avLst/>
              </a:prstTxWarp>
            </a:bodyPr>
            <a:lstStyle/>
            <a:p>
              <a:pPr defTabSz="910616" fontAlgn="base">
                <a:lnSpc>
                  <a:spcPct val="90000"/>
                </a:lnSpc>
                <a:spcBef>
                  <a:spcPct val="0"/>
                </a:spcBef>
                <a:spcAft>
                  <a:spcPct val="0"/>
                </a:spcAft>
              </a:pPr>
              <a:r>
                <a:rPr lang="en-US" sz="2836" spc="-69" dirty="0" err="1" smtClean="0">
                  <a:gradFill>
                    <a:gsLst>
                      <a:gs pos="0">
                        <a:srgbClr val="FFFFFF"/>
                      </a:gs>
                      <a:gs pos="100000">
                        <a:srgbClr val="FFFFFF"/>
                      </a:gs>
                    </a:gsLst>
                    <a:lin ang="5400000" scaled="0"/>
                  </a:gradFill>
                  <a:latin typeface="Segoe UI Light"/>
                  <a:ea typeface="Segoe UI" pitchFamily="34" charset="0"/>
                  <a:cs typeface="Segoe UI" pitchFamily="34" charset="0"/>
                </a:rPr>
                <a:t>Colaboración</a:t>
              </a:r>
              <a:endParaRPr lang="en-US" sz="2836" spc="-6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19" name="Picture 18"/>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8084941" y="3932944"/>
              <a:ext cx="896400" cy="715256"/>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hilaryc\Desktop\collaboration med.jpg"/>
            <p:cNvPicPr>
              <a:picLocks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6166350" y="1066800"/>
              <a:ext cx="2743200" cy="2743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3298577" y="1346600"/>
            <a:ext cx="2762143" cy="5624051"/>
            <a:chOff x="3306003" y="1066800"/>
            <a:chExt cx="2769386" cy="5638799"/>
          </a:xfrm>
        </p:grpSpPr>
        <p:sp>
          <p:nvSpPr>
            <p:cNvPr id="31" name="Rectangle 30"/>
            <p:cNvSpPr/>
            <p:nvPr/>
          </p:nvSpPr>
          <p:spPr bwMode="auto">
            <a:xfrm>
              <a:off x="3346528" y="4803647"/>
              <a:ext cx="2688336" cy="190195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201" tIns="182402" rIns="91197" bIns="91201" numCol="1" rtlCol="0" anchor="t" anchorCtr="0" compatLnSpc="1">
              <a:prstTxWarp prst="textNoShape">
                <a:avLst/>
              </a:prstTxWarp>
            </a:bodyPr>
            <a:lstStyle/>
            <a:p>
              <a:pPr defTabSz="910616" fontAlgn="base">
                <a:lnSpc>
                  <a:spcPct val="90000"/>
                </a:lnSpc>
                <a:spcAft>
                  <a:spcPts val="1197"/>
                </a:spcAft>
              </a:pPr>
              <a:r>
                <a:rPr lang="en-US" sz="1858" spc="-69" dirty="0" err="1" smtClean="0">
                  <a:gradFill>
                    <a:gsLst>
                      <a:gs pos="100000">
                        <a:srgbClr val="797A7D"/>
                      </a:gs>
                      <a:gs pos="0">
                        <a:srgbClr val="797A7D"/>
                      </a:gs>
                    </a:gsLst>
                    <a:lin ang="5400000" scaled="0"/>
                  </a:gradFill>
                  <a:ea typeface="Segoe UI" pitchFamily="34" charset="0"/>
                  <a:cs typeface="Segoe UI" pitchFamily="34" charset="0"/>
                </a:rPr>
                <a:t>Gestión</a:t>
              </a:r>
              <a:r>
                <a:rPr lang="en-US" sz="1858" spc="-69" dirty="0" smtClean="0">
                  <a:gradFill>
                    <a:gsLst>
                      <a:gs pos="100000">
                        <a:srgbClr val="797A7D"/>
                      </a:gs>
                      <a:gs pos="0">
                        <a:srgbClr val="797A7D"/>
                      </a:gs>
                    </a:gsLst>
                    <a:lin ang="5400000" scaled="0"/>
                  </a:gradFill>
                  <a:ea typeface="Segoe UI" pitchFamily="34" charset="0"/>
                  <a:cs typeface="Segoe UI" pitchFamily="34" charset="0"/>
                </a:rPr>
                <a:t> </a:t>
              </a:r>
              <a:r>
                <a:rPr lang="en-US" sz="1858" spc="-69" dirty="0" err="1" smtClean="0">
                  <a:gradFill>
                    <a:gsLst>
                      <a:gs pos="100000">
                        <a:srgbClr val="797A7D"/>
                      </a:gs>
                      <a:gs pos="0">
                        <a:srgbClr val="797A7D"/>
                      </a:gs>
                    </a:gsLst>
                    <a:lin ang="5400000" scaled="0"/>
                  </a:gradFill>
                  <a:ea typeface="Segoe UI" pitchFamily="34" charset="0"/>
                  <a:cs typeface="Segoe UI" pitchFamily="34" charset="0"/>
                </a:rPr>
                <a:t>efectiva</a:t>
              </a:r>
              <a:r>
                <a:rPr lang="en-US" sz="1858" spc="-69" dirty="0" smtClean="0">
                  <a:gradFill>
                    <a:gsLst>
                      <a:gs pos="100000">
                        <a:srgbClr val="797A7D"/>
                      </a:gs>
                      <a:gs pos="0">
                        <a:srgbClr val="797A7D"/>
                      </a:gs>
                    </a:gsLst>
                    <a:lin ang="5400000" scaled="0"/>
                  </a:gradFill>
                  <a:ea typeface="Segoe UI" pitchFamily="34" charset="0"/>
                  <a:cs typeface="Segoe UI" pitchFamily="34" charset="0"/>
                </a:rPr>
                <a:t> de </a:t>
              </a:r>
              <a:r>
                <a:rPr lang="en-US" sz="1858" spc="-69" dirty="0" err="1" smtClean="0">
                  <a:gradFill>
                    <a:gsLst>
                      <a:gs pos="100000">
                        <a:srgbClr val="797A7D"/>
                      </a:gs>
                      <a:gs pos="0">
                        <a:srgbClr val="797A7D"/>
                      </a:gs>
                    </a:gsLst>
                    <a:lin ang="5400000" scaled="0"/>
                  </a:gradFill>
                  <a:ea typeface="Segoe UI" pitchFamily="34" charset="0"/>
                  <a:cs typeface="Segoe UI" pitchFamily="34" charset="0"/>
                </a:rPr>
                <a:t>recursos</a:t>
              </a:r>
              <a:endParaRPr lang="en-US" sz="1858" spc="-69" dirty="0">
                <a:gradFill>
                  <a:gsLst>
                    <a:gs pos="100000">
                      <a:srgbClr val="797A7D"/>
                    </a:gs>
                    <a:gs pos="0">
                      <a:srgbClr val="797A7D"/>
                    </a:gs>
                  </a:gsLst>
                  <a:lin ang="5400000" scaled="0"/>
                </a:gradFill>
                <a:ea typeface="Segoe UI" pitchFamily="34" charset="0"/>
                <a:cs typeface="Segoe UI" pitchFamily="34" charset="0"/>
              </a:endParaRPr>
            </a:p>
            <a:p>
              <a:pPr defTabSz="910616" fontAlgn="base">
                <a:lnSpc>
                  <a:spcPct val="90000"/>
                </a:lnSpc>
                <a:spcAft>
                  <a:spcPts val="1197"/>
                </a:spcAft>
              </a:pPr>
              <a:r>
                <a:rPr lang="en-US" sz="1858" spc="-69" dirty="0" err="1" smtClean="0">
                  <a:gradFill>
                    <a:gsLst>
                      <a:gs pos="100000">
                        <a:srgbClr val="797A7D"/>
                      </a:gs>
                      <a:gs pos="0">
                        <a:srgbClr val="797A7D"/>
                      </a:gs>
                    </a:gsLst>
                    <a:lin ang="5400000" scaled="0"/>
                  </a:gradFill>
                  <a:ea typeface="Segoe UI" pitchFamily="34" charset="0"/>
                  <a:cs typeface="Segoe UI" pitchFamily="34" charset="0"/>
                </a:rPr>
                <a:t>Mejora</a:t>
              </a:r>
              <a:r>
                <a:rPr lang="en-US" sz="1858" spc="-69" dirty="0" smtClean="0">
                  <a:gradFill>
                    <a:gsLst>
                      <a:gs pos="100000">
                        <a:srgbClr val="797A7D"/>
                      </a:gs>
                      <a:gs pos="0">
                        <a:srgbClr val="797A7D"/>
                      </a:gs>
                    </a:gsLst>
                    <a:lin ang="5400000" scaled="0"/>
                  </a:gradFill>
                  <a:ea typeface="Segoe UI" pitchFamily="34" charset="0"/>
                  <a:cs typeface="Segoe UI" pitchFamily="34" charset="0"/>
                </a:rPr>
                <a:t> del </a:t>
              </a:r>
              <a:r>
                <a:rPr lang="en-US" sz="1858" spc="-69" dirty="0" err="1" smtClean="0">
                  <a:gradFill>
                    <a:gsLst>
                      <a:gs pos="100000">
                        <a:srgbClr val="797A7D"/>
                      </a:gs>
                      <a:gs pos="0">
                        <a:srgbClr val="797A7D"/>
                      </a:gs>
                    </a:gsLst>
                    <a:lin ang="5400000" scaled="0"/>
                  </a:gradFill>
                  <a:ea typeface="Segoe UI" pitchFamily="34" charset="0"/>
                  <a:cs typeface="Segoe UI" pitchFamily="34" charset="0"/>
                </a:rPr>
                <a:t>gobierno</a:t>
              </a:r>
              <a:r>
                <a:rPr lang="en-US" sz="1858" spc="-69" dirty="0" smtClean="0">
                  <a:gradFill>
                    <a:gsLst>
                      <a:gs pos="100000">
                        <a:srgbClr val="797A7D"/>
                      </a:gs>
                      <a:gs pos="0">
                        <a:srgbClr val="797A7D"/>
                      </a:gs>
                    </a:gsLst>
                    <a:lin ang="5400000" scaled="0"/>
                  </a:gradFill>
                  <a:ea typeface="Segoe UI" pitchFamily="34" charset="0"/>
                  <a:cs typeface="Segoe UI" pitchFamily="34" charset="0"/>
                </a:rPr>
                <a:t> y control</a:t>
              </a:r>
              <a:endParaRPr lang="en-US" sz="1858" spc="-69" dirty="0">
                <a:gradFill>
                  <a:gsLst>
                    <a:gs pos="100000">
                      <a:srgbClr val="797A7D"/>
                    </a:gs>
                    <a:gs pos="0">
                      <a:srgbClr val="797A7D"/>
                    </a:gs>
                  </a:gsLst>
                  <a:lin ang="5400000" scaled="0"/>
                </a:gradFill>
                <a:ea typeface="Segoe UI" pitchFamily="34" charset="0"/>
                <a:cs typeface="Segoe UI" pitchFamily="34" charset="0"/>
              </a:endParaRPr>
            </a:p>
          </p:txBody>
        </p:sp>
        <p:grpSp>
          <p:nvGrpSpPr>
            <p:cNvPr id="11" name="Group 10"/>
            <p:cNvGrpSpPr/>
            <p:nvPr/>
          </p:nvGrpSpPr>
          <p:grpSpPr>
            <a:xfrm>
              <a:off x="3306003" y="1066800"/>
              <a:ext cx="2769386" cy="3703320"/>
              <a:chOff x="3338318" y="1066800"/>
              <a:chExt cx="2769386" cy="3703320"/>
            </a:xfrm>
          </p:grpSpPr>
          <p:grpSp>
            <p:nvGrpSpPr>
              <p:cNvPr id="6" name="Group 5"/>
              <p:cNvGrpSpPr/>
              <p:nvPr/>
            </p:nvGrpSpPr>
            <p:grpSpPr>
              <a:xfrm>
                <a:off x="3338318" y="3810000"/>
                <a:ext cx="2769386" cy="960120"/>
                <a:chOff x="3338318" y="3810000"/>
                <a:chExt cx="2769386" cy="960120"/>
              </a:xfrm>
            </p:grpSpPr>
            <p:sp>
              <p:nvSpPr>
                <p:cNvPr id="53" name="Rectangle 52"/>
                <p:cNvSpPr/>
                <p:nvPr/>
              </p:nvSpPr>
              <p:spPr bwMode="auto">
                <a:xfrm>
                  <a:off x="3338318" y="3810000"/>
                  <a:ext cx="2745941" cy="960120"/>
                </a:xfrm>
                <a:prstGeom prst="rect">
                  <a:avLst/>
                </a:prstGeom>
                <a:solidFill>
                  <a:srgbClr val="009E4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3840" tIns="45598" rIns="91197" bIns="91201" numCol="1" rtlCol="0" anchor="b" anchorCtr="0" compatLnSpc="1">
                  <a:prstTxWarp prst="textNoShape">
                    <a:avLst/>
                  </a:prstTxWarp>
                </a:bodyPr>
                <a:lstStyle/>
                <a:p>
                  <a:pPr defTabSz="910616" fontAlgn="base">
                    <a:lnSpc>
                      <a:spcPct val="90000"/>
                    </a:lnSpc>
                    <a:spcBef>
                      <a:spcPct val="0"/>
                    </a:spcBef>
                    <a:spcAft>
                      <a:spcPct val="0"/>
                    </a:spcAft>
                  </a:pPr>
                  <a:r>
                    <a:rPr lang="en-US" sz="2836" dirty="0" smtClean="0">
                      <a:gradFill>
                        <a:gsLst>
                          <a:gs pos="0">
                            <a:srgbClr val="FFFFFF"/>
                          </a:gs>
                          <a:gs pos="100000">
                            <a:srgbClr val="FFFFFF"/>
                          </a:gs>
                        </a:gsLst>
                        <a:lin ang="5400000" scaled="0"/>
                      </a:gradFill>
                      <a:latin typeface="Segoe UI Light"/>
                      <a:ea typeface="Segoe UI" pitchFamily="34" charset="0"/>
                      <a:cs typeface="Segoe UI" pitchFamily="34" charset="0"/>
                    </a:rPr>
                    <a:t>PPM </a:t>
                  </a:r>
                  <a:br>
                    <a:rPr lang="en-US" sz="2836" dirty="0" smtClean="0">
                      <a:gradFill>
                        <a:gsLst>
                          <a:gs pos="0">
                            <a:srgbClr val="FFFFFF"/>
                          </a:gs>
                          <a:gs pos="100000">
                            <a:srgbClr val="FFFFFF"/>
                          </a:gs>
                        </a:gsLst>
                        <a:lin ang="5400000" scaled="0"/>
                      </a:gradFill>
                      <a:latin typeface="Segoe UI Light"/>
                      <a:ea typeface="Segoe UI" pitchFamily="34" charset="0"/>
                      <a:cs typeface="Segoe UI" pitchFamily="34" charset="0"/>
                    </a:rPr>
                  </a:br>
                  <a:r>
                    <a:rPr lang="en-US" sz="2836" dirty="0" smtClean="0">
                      <a:gradFill>
                        <a:gsLst>
                          <a:gs pos="0">
                            <a:srgbClr val="FFFFFF"/>
                          </a:gs>
                          <a:gs pos="100000">
                            <a:srgbClr val="FFFFFF"/>
                          </a:gs>
                        </a:gsLst>
                        <a:lin ang="5400000" scaled="0"/>
                      </a:gradFill>
                      <a:latin typeface="Segoe UI Light"/>
                      <a:ea typeface="Segoe UI" pitchFamily="34" charset="0"/>
                      <a:cs typeface="Segoe UI" pitchFamily="34" charset="0"/>
                    </a:rPr>
                    <a:t>Flexible</a:t>
                  </a:r>
                  <a:endParaRPr lang="en-US" sz="283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35" name="Picture 34"/>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4709649" y="3982025"/>
                  <a:ext cx="1398055" cy="7344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C:\Users\hilaryc\Desktop\bins med.jpg"/>
              <p:cNvPicPr>
                <a:picLocks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3339688" y="1066800"/>
                <a:ext cx="2743200" cy="274040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65436787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oject Template 2012 - White Background">
  <a:themeElements>
    <a:clrScheme name="Custom 19">
      <a:dk1>
        <a:srgbClr val="505050"/>
      </a:dk1>
      <a:lt1>
        <a:srgbClr val="FFFFFF"/>
      </a:lt1>
      <a:dk2>
        <a:srgbClr val="009E49"/>
      </a:dk2>
      <a:lt2>
        <a:srgbClr val="797A7D"/>
      </a:lt2>
      <a:accent1>
        <a:srgbClr val="009E49"/>
      </a:accent1>
      <a:accent2>
        <a:srgbClr val="007233"/>
      </a:accent2>
      <a:accent3>
        <a:srgbClr val="55D455"/>
      </a:accent3>
      <a:accent4>
        <a:srgbClr val="4668C5"/>
      </a:accent4>
      <a:accent5>
        <a:srgbClr val="FFB900"/>
      </a:accent5>
      <a:accent6>
        <a:srgbClr val="B4009E"/>
      </a:accent6>
      <a:hlink>
        <a:srgbClr val="0072C6"/>
      </a:hlink>
      <a:folHlink>
        <a:srgbClr val="6DC2E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3.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4.xml><?xml version="1.0" encoding="utf-8"?>
<a:theme xmlns:a="http://schemas.openxmlformats.org/drawingml/2006/main" name="1_Project Template 2012 - White Background">
  <a:themeElements>
    <a:clrScheme name="Custom 19">
      <a:dk1>
        <a:srgbClr val="505050"/>
      </a:dk1>
      <a:lt1>
        <a:srgbClr val="FFFFFF"/>
      </a:lt1>
      <a:dk2>
        <a:srgbClr val="009E49"/>
      </a:dk2>
      <a:lt2>
        <a:srgbClr val="797A7D"/>
      </a:lt2>
      <a:accent1>
        <a:srgbClr val="009E49"/>
      </a:accent1>
      <a:accent2>
        <a:srgbClr val="007233"/>
      </a:accent2>
      <a:accent3>
        <a:srgbClr val="55D455"/>
      </a:accent3>
      <a:accent4>
        <a:srgbClr val="4668C5"/>
      </a:accent4>
      <a:accent5>
        <a:srgbClr val="FFB900"/>
      </a:accent5>
      <a:accent6>
        <a:srgbClr val="B4009E"/>
      </a:accent6>
      <a:hlink>
        <a:srgbClr val="0072C6"/>
      </a:hlink>
      <a:folHlink>
        <a:srgbClr val="6DC2E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5.xml><?xml version="1.0" encoding="utf-8"?>
<a:theme xmlns:a="http://schemas.openxmlformats.org/drawingml/2006/main" name="2_Project Template 2012 - White Background">
  <a:themeElements>
    <a:clrScheme name="Custom 19">
      <a:dk1>
        <a:srgbClr val="505050"/>
      </a:dk1>
      <a:lt1>
        <a:srgbClr val="FFFFFF"/>
      </a:lt1>
      <a:dk2>
        <a:srgbClr val="009E49"/>
      </a:dk2>
      <a:lt2>
        <a:srgbClr val="797A7D"/>
      </a:lt2>
      <a:accent1>
        <a:srgbClr val="009E49"/>
      </a:accent1>
      <a:accent2>
        <a:srgbClr val="007233"/>
      </a:accent2>
      <a:accent3>
        <a:srgbClr val="55D455"/>
      </a:accent3>
      <a:accent4>
        <a:srgbClr val="4668C5"/>
      </a:accent4>
      <a:accent5>
        <a:srgbClr val="FFB900"/>
      </a:accent5>
      <a:accent6>
        <a:srgbClr val="B4009E"/>
      </a:accent6>
      <a:hlink>
        <a:srgbClr val="0072C6"/>
      </a:hlink>
      <a:folHlink>
        <a:srgbClr val="6DC2E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6.xml><?xml version="1.0" encoding="utf-8"?>
<a:theme xmlns:a="http://schemas.openxmlformats.org/drawingml/2006/main" name="3_Project Template 2012 - White Background">
  <a:themeElements>
    <a:clrScheme name="Custom 19">
      <a:dk1>
        <a:srgbClr val="505050"/>
      </a:dk1>
      <a:lt1>
        <a:srgbClr val="FFFFFF"/>
      </a:lt1>
      <a:dk2>
        <a:srgbClr val="009E49"/>
      </a:dk2>
      <a:lt2>
        <a:srgbClr val="797A7D"/>
      </a:lt2>
      <a:accent1>
        <a:srgbClr val="009E49"/>
      </a:accent1>
      <a:accent2>
        <a:srgbClr val="007233"/>
      </a:accent2>
      <a:accent3>
        <a:srgbClr val="55D455"/>
      </a:accent3>
      <a:accent4>
        <a:srgbClr val="4668C5"/>
      </a:accent4>
      <a:accent5>
        <a:srgbClr val="FFB900"/>
      </a:accent5>
      <a:accent6>
        <a:srgbClr val="B4009E"/>
      </a:accent6>
      <a:hlink>
        <a:srgbClr val="0072C6"/>
      </a:hlink>
      <a:folHlink>
        <a:srgbClr val="6DC2E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7.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2024</TotalTime>
  <Words>1249</Words>
  <Application>Microsoft Office PowerPoint</Application>
  <PresentationFormat>Panorámica</PresentationFormat>
  <Paragraphs>199</Paragraphs>
  <Slides>33</Slides>
  <Notes>24</Notes>
  <HiddenSlides>0</HiddenSlides>
  <MMClips>0</MMClips>
  <ScaleCrop>false</ScaleCrop>
  <HeadingPairs>
    <vt:vector size="6" baseType="variant">
      <vt:variant>
        <vt:lpstr>Fuentes usadas</vt:lpstr>
      </vt:variant>
      <vt:variant>
        <vt:i4>10</vt:i4>
      </vt:variant>
      <vt:variant>
        <vt:lpstr>Tema</vt:lpstr>
      </vt:variant>
      <vt:variant>
        <vt:i4>6</vt:i4>
      </vt:variant>
      <vt:variant>
        <vt:lpstr>Títulos de diapositiva</vt:lpstr>
      </vt:variant>
      <vt:variant>
        <vt:i4>33</vt:i4>
      </vt:variant>
    </vt:vector>
  </HeadingPairs>
  <TitlesOfParts>
    <vt:vector size="49" baseType="lpstr">
      <vt:lpstr>Segoe UI Light</vt:lpstr>
      <vt:lpstr>Segoe UI</vt:lpstr>
      <vt:lpstr>Calibri Light</vt:lpstr>
      <vt:lpstr>Segoe Pro</vt:lpstr>
      <vt:lpstr>Segoe UI </vt:lpstr>
      <vt:lpstr>Calibri</vt:lpstr>
      <vt:lpstr>Consolas</vt:lpstr>
      <vt:lpstr>Rabiohead</vt:lpstr>
      <vt:lpstr>Wingdings</vt:lpstr>
      <vt:lpstr>Arial</vt:lpstr>
      <vt:lpstr>Tema de Office</vt:lpstr>
      <vt:lpstr>Project Template 2012 - White Background</vt:lpstr>
      <vt:lpstr>5-30055_Office Template 2012 - 16x9 - White Background</vt:lpstr>
      <vt:lpstr>1_Project Template 2012 - White Background</vt:lpstr>
      <vt:lpstr>2_Project Template 2012 - White Background</vt:lpstr>
      <vt:lpstr>3_Project Template 2012 - White Background</vt:lpstr>
      <vt:lpstr>Presentación de PowerPoint</vt:lpstr>
      <vt:lpstr>Presentación de PowerPoint</vt:lpstr>
      <vt:lpstr>Overview de Microsoft Project Pro para Office 365</vt:lpstr>
      <vt:lpstr>Rafael Ansino</vt:lpstr>
      <vt:lpstr>Eva Ordoñez</vt:lpstr>
      <vt:lpstr>Presentación de PowerPoint</vt:lpstr>
      <vt:lpstr>¿Qué es el Project Management?</vt:lpstr>
      <vt:lpstr>Desafíos del negocio</vt:lpstr>
      <vt:lpstr>La nueva forma de trabajar</vt:lpstr>
      <vt:lpstr>Presentación de PowerPoint</vt:lpstr>
      <vt:lpstr>Demo – Microsoft Project Pro</vt:lpstr>
      <vt:lpstr>Motor Bike Delivery - MoTours</vt:lpstr>
      <vt:lpstr>¿Qué necesitas saber?</vt:lpstr>
      <vt:lpstr>Familia Project</vt:lpstr>
      <vt:lpstr>Para que quede claro…</vt:lpstr>
      <vt:lpstr>Project Click-to-Run</vt:lpstr>
      <vt:lpstr>Project Online</vt:lpstr>
      <vt:lpstr>Microsoft Office 365 Suite</vt:lpstr>
      <vt:lpstr>Presentación de PowerPoint</vt:lpstr>
      <vt:lpstr>Presentación de PowerPoint</vt:lpstr>
      <vt:lpstr>Presentación de PowerPoint</vt:lpstr>
      <vt:lpstr>Presentación de PowerPoint</vt:lpstr>
      <vt:lpstr>Presentación de PowerPoint</vt:lpstr>
      <vt:lpstr>Presentación de PowerPoint</vt:lpstr>
      <vt:lpstr>Demo – Project Online </vt:lpstr>
      <vt:lpstr>Motor Bike Delivery – MoTours en la Nube</vt:lpstr>
      <vt:lpstr>Resumiendo</vt:lpstr>
      <vt:lpstr>Q&amp;A</vt:lpstr>
      <vt:lpstr>¡Completa tu pasaporte!</vt:lpstr>
      <vt:lpstr>¡Rellena tu encuesta!</vt:lpstr>
      <vt:lpstr>Rafael Ansino</vt:lpstr>
      <vt:lpstr>Eva Ordoñez</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b-evaor@microsoft.com</dc:creator>
  <cp:lastModifiedBy>Rafael Ansino Lara</cp:lastModifiedBy>
  <cp:revision>182</cp:revision>
  <dcterms:created xsi:type="dcterms:W3CDTF">2013-08-20T12:49:39Z</dcterms:created>
  <dcterms:modified xsi:type="dcterms:W3CDTF">2015-06-10T07:24:06Z</dcterms:modified>
</cp:coreProperties>
</file>